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9"/>
  </p:notesMasterIdLst>
  <p:sldIdLst>
    <p:sldId id="256" r:id="rId5"/>
    <p:sldId id="263" r:id="rId6"/>
    <p:sldId id="264" r:id="rId7"/>
    <p:sldId id="260" r:id="rId8"/>
    <p:sldId id="265" r:id="rId9"/>
    <p:sldId id="270" r:id="rId10"/>
    <p:sldId id="266" r:id="rId11"/>
    <p:sldId id="271" r:id="rId12"/>
    <p:sldId id="267" r:id="rId13"/>
    <p:sldId id="275" r:id="rId14"/>
    <p:sldId id="272" r:id="rId15"/>
    <p:sldId id="273" r:id="rId16"/>
    <p:sldId id="274" r:id="rId17"/>
    <p:sldId id="268" r:id="rId18"/>
    <p:sldId id="276" r:id="rId19"/>
    <p:sldId id="269" r:id="rId20"/>
    <p:sldId id="277" r:id="rId21"/>
    <p:sldId id="278" r:id="rId22"/>
    <p:sldId id="279" r:id="rId23"/>
    <p:sldId id="281" r:id="rId24"/>
    <p:sldId id="301" r:id="rId25"/>
    <p:sldId id="282" r:id="rId26"/>
    <p:sldId id="302" r:id="rId27"/>
    <p:sldId id="283" r:id="rId28"/>
    <p:sldId id="284" r:id="rId29"/>
    <p:sldId id="286" r:id="rId30"/>
    <p:sldId id="287" r:id="rId31"/>
    <p:sldId id="285" r:id="rId32"/>
    <p:sldId id="288" r:id="rId33"/>
    <p:sldId id="289" r:id="rId34"/>
    <p:sldId id="290" r:id="rId35"/>
    <p:sldId id="291" r:id="rId36"/>
    <p:sldId id="292" r:id="rId37"/>
    <p:sldId id="293" r:id="rId38"/>
    <p:sldId id="294" r:id="rId39"/>
    <p:sldId id="297" r:id="rId40"/>
    <p:sldId id="296" r:id="rId41"/>
    <p:sldId id="295" r:id="rId42"/>
    <p:sldId id="303" r:id="rId43"/>
    <p:sldId id="299" r:id="rId44"/>
    <p:sldId id="300" r:id="rId45"/>
    <p:sldId id="298" r:id="rId46"/>
    <p:sldId id="304" r:id="rId47"/>
    <p:sldId id="261" r:id="rId48"/>
  </p:sldIdLst>
  <p:sldSz cx="12192000" cy="6858000"/>
  <p:notesSz cx="6858000" cy="9144000"/>
  <p:embeddedFontLst>
    <p:embeddedFont>
      <p:font typeface="Calibri" panose="020F0502020204030204" pitchFamily="34" charset="0"/>
      <p:regular r:id="rId50"/>
      <p:bold r:id="rId51"/>
      <p:italic r:id="rId52"/>
      <p:boldItalic r:id="rId53"/>
    </p:embeddedFont>
    <p:embeddedFont>
      <p:font typeface="Montserrat" panose="020B0604020202020204" charset="0"/>
      <p:regular r:id="rId54"/>
      <p:bold r:id="rId55"/>
      <p:italic r:id="rId56"/>
      <p:boldItalic r:id="rId57"/>
    </p:embeddedFont>
    <p:embeddedFont>
      <p:font typeface="Montserrat Medium" panose="020B0604020202020204" charset="0"/>
      <p:regular r:id="rId58"/>
      <p:bold r:id="rId59"/>
      <p:italic r:id="rId60"/>
      <p:boldItalic r:id="rId61"/>
    </p:embeddedFont>
    <p:embeddedFont>
      <p:font typeface="Montserrat SemiBold" panose="020B0604020202020204" charset="0"/>
      <p:regular r:id="rId62"/>
      <p:bold r:id="rId63"/>
      <p:italic r:id="rId64"/>
      <p:boldItalic r:id="rId65"/>
    </p:embeddedFont>
    <p:embeddedFont>
      <p:font typeface="Wingdings 2" panose="05020102010507070707" pitchFamily="18" charset="2"/>
      <p:regular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67" roundtripDataSignature="AMtx7mgm6QEbciB/sbxzI2X/7j8CwuWu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HUMBERTO SEVILLA AGUILAR" initials="RA" lastIdx="5" clrIdx="0">
    <p:extLst>
      <p:ext uri="{19B8F6BF-5375-455C-9EA6-DF929625EA0E}">
        <p15:presenceInfo xmlns:p15="http://schemas.microsoft.com/office/powerpoint/2012/main" userId="S::rsevilla@cnsf.gob.mx::94c9c77e-ccbf-4b74-aeeb-01ce0f31e326" providerId="AD"/>
      </p:ext>
    </p:extLst>
  </p:cmAuthor>
  <p:cmAuthor id="2" name="KARINA LUNA MARTINEZ" initials="KLM" lastIdx="1" clrIdx="1">
    <p:extLst>
      <p:ext uri="{19B8F6BF-5375-455C-9EA6-DF929625EA0E}">
        <p15:presenceInfo xmlns:p15="http://schemas.microsoft.com/office/powerpoint/2012/main" userId="S::KLuna@cnsf.gob.mx::82bd43ad-f19c-47b6-a940-36d3fe2d229b" providerId="AD"/>
      </p:ext>
    </p:extLst>
  </p:cmAuthor>
  <p:cmAuthor id="3" name="KARINA LUNA MARTINEZ" initials="KLM [2]" lastIdx="4" clrIdx="2">
    <p:extLst>
      <p:ext uri="{19B8F6BF-5375-455C-9EA6-DF929625EA0E}">
        <p15:presenceInfo xmlns:p15="http://schemas.microsoft.com/office/powerpoint/2012/main" userId="KARINA LUNA MARTIN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10CD90-ABB0-473C-9BC5-B2F87277C246}" v="120" dt="2021-01-27T07:20:48.874"/>
    <p1510:client id="{B6C2BBB7-3F63-405F-9D7B-DF266E828515}" v="17" dt="2021-01-20T15:33:52.824"/>
    <p1510:client id="{F5F8C1C1-FD78-456B-BD68-8CEE95191BE9}" v="129" dt="2021-01-28T01:44:22.35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05" autoAdjust="0"/>
    <p:restoredTop sz="94660"/>
  </p:normalViewPr>
  <p:slideViewPr>
    <p:cSldViewPr snapToGrid="0">
      <p:cViewPr varScale="1">
        <p:scale>
          <a:sx n="51" d="100"/>
          <a:sy n="51" d="100"/>
        </p:scale>
        <p:origin x="106"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4.fntdata"/><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2.fntdata"/><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viewProps" Target="viewProps.xml"/><Relationship Id="rId75"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2E10CD90-ABB0-473C-9BC5-B2F87277C246}"/>
    <pc:docChg chg="addSld modSld">
      <pc:chgData name="RICARDO HUMBERTO SEVILLA AGUILAR" userId="S::rsevilla@cnsf.gob.mx::94c9c77e-ccbf-4b74-aeeb-01ce0f31e326" providerId="AD" clId="Web-{2E10CD90-ABB0-473C-9BC5-B2F87277C246}" dt="2021-01-27T07:20:48.874" v="106" actId="20577"/>
      <pc:docMkLst>
        <pc:docMk/>
      </pc:docMkLst>
      <pc:sldChg chg="modSp">
        <pc:chgData name="RICARDO HUMBERTO SEVILLA AGUILAR" userId="S::rsevilla@cnsf.gob.mx::94c9c77e-ccbf-4b74-aeeb-01ce0f31e326" providerId="AD" clId="Web-{2E10CD90-ABB0-473C-9BC5-B2F87277C246}" dt="2021-01-27T07:20:48.874" v="106" actId="20577"/>
        <pc:sldMkLst>
          <pc:docMk/>
          <pc:sldMk cId="3895305420" sldId="295"/>
        </pc:sldMkLst>
        <pc:spChg chg="mod">
          <ac:chgData name="RICARDO HUMBERTO SEVILLA AGUILAR" userId="S::rsevilla@cnsf.gob.mx::94c9c77e-ccbf-4b74-aeeb-01ce0f31e326" providerId="AD" clId="Web-{2E10CD90-ABB0-473C-9BC5-B2F87277C246}" dt="2021-01-27T07:20:48.874" v="106" actId="20577"/>
          <ac:spMkLst>
            <pc:docMk/>
            <pc:sldMk cId="3895305420" sldId="295"/>
            <ac:spMk id="177" creationId="{00000000-0000-0000-0000-000000000000}"/>
          </ac:spMkLst>
        </pc:spChg>
        <pc:spChg chg="mod">
          <ac:chgData name="RICARDO HUMBERTO SEVILLA AGUILAR" userId="S::rsevilla@cnsf.gob.mx::94c9c77e-ccbf-4b74-aeeb-01ce0f31e326" providerId="AD" clId="Web-{2E10CD90-ABB0-473C-9BC5-B2F87277C246}" dt="2021-01-27T07:18:54.985" v="10" actId="20577"/>
          <ac:spMkLst>
            <pc:docMk/>
            <pc:sldMk cId="3895305420" sldId="295"/>
            <ac:spMk id="178" creationId="{00000000-0000-0000-0000-000000000000}"/>
          </ac:spMkLst>
        </pc:spChg>
      </pc:sldChg>
      <pc:sldChg chg="add replId">
        <pc:chgData name="RICARDO HUMBERTO SEVILLA AGUILAR" userId="S::rsevilla@cnsf.gob.mx::94c9c77e-ccbf-4b74-aeeb-01ce0f31e326" providerId="AD" clId="Web-{2E10CD90-ABB0-473C-9BC5-B2F87277C246}" dt="2021-01-27T07:18:33.642" v="0"/>
        <pc:sldMkLst>
          <pc:docMk/>
          <pc:sldMk cId="3023930493" sldId="303"/>
        </pc:sldMkLst>
      </pc:sldChg>
    </pc:docChg>
  </pc:docChgLst>
  <pc:docChgLst>
    <pc:chgData name="RICARDO HUMBERTO SEVILLA AGUILAR" userId="S::rsevilla@cnsf.gob.mx::94c9c77e-ccbf-4b74-aeeb-01ce0f31e326" providerId="AD" clId="Web-{0DBD6FA2-8D35-400C-8906-D1B534C08EDA}"/>
    <pc:docChg chg="modSld">
      <pc:chgData name="RICARDO HUMBERTO SEVILLA AGUILAR" userId="S::rsevilla@cnsf.gob.mx::94c9c77e-ccbf-4b74-aeeb-01ce0f31e326" providerId="AD" clId="Web-{0DBD6FA2-8D35-400C-8906-D1B534C08EDA}" dt="2021-01-19T05:14:22.195" v="52"/>
      <pc:docMkLst>
        <pc:docMk/>
      </pc:docMkLst>
      <pc:sldChg chg="addCm">
        <pc:chgData name="RICARDO HUMBERTO SEVILLA AGUILAR" userId="S::rsevilla@cnsf.gob.mx::94c9c77e-ccbf-4b74-aeeb-01ce0f31e326" providerId="AD" clId="Web-{0DBD6FA2-8D35-400C-8906-D1B534C08EDA}" dt="2021-01-19T05:04:43.528" v="1"/>
        <pc:sldMkLst>
          <pc:docMk/>
          <pc:sldMk cId="921100129" sldId="266"/>
        </pc:sldMkLst>
      </pc:sldChg>
      <pc:sldChg chg="addCm">
        <pc:chgData name="RICARDO HUMBERTO SEVILLA AGUILAR" userId="S::rsevilla@cnsf.gob.mx::94c9c77e-ccbf-4b74-aeeb-01ce0f31e326" providerId="AD" clId="Web-{0DBD6FA2-8D35-400C-8906-D1B534C08EDA}" dt="2021-01-19T05:03:43.964" v="0"/>
        <pc:sldMkLst>
          <pc:docMk/>
          <pc:sldMk cId="2908908771" sldId="270"/>
        </pc:sldMkLst>
      </pc:sldChg>
      <pc:sldChg chg="addCm">
        <pc:chgData name="RICARDO HUMBERTO SEVILLA AGUILAR" userId="S::rsevilla@cnsf.gob.mx::94c9c77e-ccbf-4b74-aeeb-01ce0f31e326" providerId="AD" clId="Web-{0DBD6FA2-8D35-400C-8906-D1B534C08EDA}" dt="2021-01-19T05:06:24.733" v="2"/>
        <pc:sldMkLst>
          <pc:docMk/>
          <pc:sldMk cId="3561128959" sldId="272"/>
        </pc:sldMkLst>
      </pc:sldChg>
      <pc:sldChg chg="addCm">
        <pc:chgData name="RICARDO HUMBERTO SEVILLA AGUILAR" userId="S::rsevilla@cnsf.gob.mx::94c9c77e-ccbf-4b74-aeeb-01ce0f31e326" providerId="AD" clId="Web-{0DBD6FA2-8D35-400C-8906-D1B534C08EDA}" dt="2021-01-19T05:09:02.798" v="3"/>
        <pc:sldMkLst>
          <pc:docMk/>
          <pc:sldMk cId="2616020520" sldId="282"/>
        </pc:sldMkLst>
      </pc:sldChg>
      <pc:sldChg chg="modSp">
        <pc:chgData name="RICARDO HUMBERTO SEVILLA AGUILAR" userId="S::rsevilla@cnsf.gob.mx::94c9c77e-ccbf-4b74-aeeb-01ce0f31e326" providerId="AD" clId="Web-{0DBD6FA2-8D35-400C-8906-D1B534C08EDA}" dt="2021-01-19T05:09:37.908" v="20" actId="20577"/>
        <pc:sldMkLst>
          <pc:docMk/>
          <pc:sldMk cId="88366825" sldId="283"/>
        </pc:sldMkLst>
        <pc:spChg chg="mod">
          <ac:chgData name="RICARDO HUMBERTO SEVILLA AGUILAR" userId="S::rsevilla@cnsf.gob.mx::94c9c77e-ccbf-4b74-aeeb-01ce0f31e326" providerId="AD" clId="Web-{0DBD6FA2-8D35-400C-8906-D1B534C08EDA}" dt="2021-01-19T05:09:37.908" v="20" actId="20577"/>
          <ac:spMkLst>
            <pc:docMk/>
            <pc:sldMk cId="88366825" sldId="283"/>
            <ac:spMk id="177" creationId="{00000000-0000-0000-0000-000000000000}"/>
          </ac:spMkLst>
        </pc:spChg>
      </pc:sldChg>
      <pc:sldChg chg="modSp">
        <pc:chgData name="RICARDO HUMBERTO SEVILLA AGUILAR" userId="S::rsevilla@cnsf.gob.mx::94c9c77e-ccbf-4b74-aeeb-01ce0f31e326" providerId="AD" clId="Web-{0DBD6FA2-8D35-400C-8906-D1B534C08EDA}" dt="2021-01-19T05:10:59.113" v="28" actId="20577"/>
        <pc:sldMkLst>
          <pc:docMk/>
          <pc:sldMk cId="384999107" sldId="285"/>
        </pc:sldMkLst>
        <pc:spChg chg="mod">
          <ac:chgData name="RICARDO HUMBERTO SEVILLA AGUILAR" userId="S::rsevilla@cnsf.gob.mx::94c9c77e-ccbf-4b74-aeeb-01ce0f31e326" providerId="AD" clId="Web-{0DBD6FA2-8D35-400C-8906-D1B534C08EDA}" dt="2021-01-19T05:10:59.113" v="28" actId="20577"/>
          <ac:spMkLst>
            <pc:docMk/>
            <pc:sldMk cId="384999107" sldId="285"/>
            <ac:spMk id="177" creationId="{00000000-0000-0000-0000-000000000000}"/>
          </ac:spMkLst>
        </pc:spChg>
      </pc:sldChg>
      <pc:sldChg chg="modSp">
        <pc:chgData name="RICARDO HUMBERTO SEVILLA AGUILAR" userId="S::rsevilla@cnsf.gob.mx::94c9c77e-ccbf-4b74-aeeb-01ce0f31e326" providerId="AD" clId="Web-{0DBD6FA2-8D35-400C-8906-D1B534C08EDA}" dt="2021-01-19T05:13:01.287" v="51" actId="20577"/>
        <pc:sldMkLst>
          <pc:docMk/>
          <pc:sldMk cId="1112276103" sldId="293"/>
        </pc:sldMkLst>
        <pc:spChg chg="mod">
          <ac:chgData name="RICARDO HUMBERTO SEVILLA AGUILAR" userId="S::rsevilla@cnsf.gob.mx::94c9c77e-ccbf-4b74-aeeb-01ce0f31e326" providerId="AD" clId="Web-{0DBD6FA2-8D35-400C-8906-D1B534C08EDA}" dt="2021-01-19T05:13:01.287" v="51" actId="20577"/>
          <ac:spMkLst>
            <pc:docMk/>
            <pc:sldMk cId="1112276103" sldId="293"/>
            <ac:spMk id="177" creationId="{00000000-0000-0000-0000-000000000000}"/>
          </ac:spMkLst>
        </pc:spChg>
      </pc:sldChg>
      <pc:sldChg chg="addCm">
        <pc:chgData name="RICARDO HUMBERTO SEVILLA AGUILAR" userId="S::rsevilla@cnsf.gob.mx::94c9c77e-ccbf-4b74-aeeb-01ce0f31e326" providerId="AD" clId="Web-{0DBD6FA2-8D35-400C-8906-D1B534C08EDA}" dt="2021-01-19T05:14:22.195" v="52"/>
        <pc:sldMkLst>
          <pc:docMk/>
          <pc:sldMk cId="804060715" sldId="296"/>
        </pc:sldMkLst>
      </pc:sldChg>
    </pc:docChg>
  </pc:docChgLst>
  <pc:docChgLst>
    <pc:chgData name="RICARDO HUMBERTO SEVILLA AGUILAR" userId="S::rsevilla@cnsf.gob.mx::94c9c77e-ccbf-4b74-aeeb-01ce0f31e326" providerId="AD" clId="Web-{9A776D90-676E-4301-BCFF-39056BBA9F16}"/>
    <pc:docChg chg="modSld">
      <pc:chgData name="RICARDO HUMBERTO SEVILLA AGUILAR" userId="S::rsevilla@cnsf.gob.mx::94c9c77e-ccbf-4b74-aeeb-01ce0f31e326" providerId="AD" clId="Web-{9A776D90-676E-4301-BCFF-39056BBA9F16}" dt="2021-01-22T01:54:35.725" v="26"/>
      <pc:docMkLst>
        <pc:docMk/>
      </pc:docMkLst>
      <pc:sldChg chg="delCm">
        <pc:chgData name="RICARDO HUMBERTO SEVILLA AGUILAR" userId="S::rsevilla@cnsf.gob.mx::94c9c77e-ccbf-4b74-aeeb-01ce0f31e326" providerId="AD" clId="Web-{9A776D90-676E-4301-BCFF-39056BBA9F16}" dt="2021-01-22T01:48:14.872" v="1"/>
        <pc:sldMkLst>
          <pc:docMk/>
          <pc:sldMk cId="921100129" sldId="266"/>
        </pc:sldMkLst>
      </pc:sldChg>
      <pc:sldChg chg="delCm">
        <pc:chgData name="RICARDO HUMBERTO SEVILLA AGUILAR" userId="S::rsevilla@cnsf.gob.mx::94c9c77e-ccbf-4b74-aeeb-01ce0f31e326" providerId="AD" clId="Web-{9A776D90-676E-4301-BCFF-39056BBA9F16}" dt="2021-01-22T01:47:57.590" v="0"/>
        <pc:sldMkLst>
          <pc:docMk/>
          <pc:sldMk cId="2908908771" sldId="270"/>
        </pc:sldMkLst>
      </pc:sldChg>
      <pc:sldChg chg="delCm">
        <pc:chgData name="RICARDO HUMBERTO SEVILLA AGUILAR" userId="S::rsevilla@cnsf.gob.mx::94c9c77e-ccbf-4b74-aeeb-01ce0f31e326" providerId="AD" clId="Web-{9A776D90-676E-4301-BCFF-39056BBA9F16}" dt="2021-01-22T01:48:39.232" v="2"/>
        <pc:sldMkLst>
          <pc:docMk/>
          <pc:sldMk cId="3561128959" sldId="272"/>
        </pc:sldMkLst>
      </pc:sldChg>
      <pc:sldChg chg="delCm">
        <pc:chgData name="RICARDO HUMBERTO SEVILLA AGUILAR" userId="S::rsevilla@cnsf.gob.mx::94c9c77e-ccbf-4b74-aeeb-01ce0f31e326" providerId="AD" clId="Web-{9A776D90-676E-4301-BCFF-39056BBA9F16}" dt="2021-01-22T01:50:25.859" v="3"/>
        <pc:sldMkLst>
          <pc:docMk/>
          <pc:sldMk cId="2616020520" sldId="282"/>
        </pc:sldMkLst>
      </pc:sldChg>
      <pc:sldChg chg="delCm">
        <pc:chgData name="RICARDO HUMBERTO SEVILLA AGUILAR" userId="S::rsevilla@cnsf.gob.mx::94c9c77e-ccbf-4b74-aeeb-01ce0f31e326" providerId="AD" clId="Web-{9A776D90-676E-4301-BCFF-39056BBA9F16}" dt="2021-01-22T01:54:35.725" v="26"/>
        <pc:sldMkLst>
          <pc:docMk/>
          <pc:sldMk cId="804060715" sldId="296"/>
        </pc:sldMkLst>
      </pc:sldChg>
      <pc:sldChg chg="modSp">
        <pc:chgData name="RICARDO HUMBERTO SEVILLA AGUILAR" userId="S::rsevilla@cnsf.gob.mx::94c9c77e-ccbf-4b74-aeeb-01ce0f31e326" providerId="AD" clId="Web-{9A776D90-676E-4301-BCFF-39056BBA9F16}" dt="2021-01-22T01:52:48.801" v="25" actId="20577"/>
        <pc:sldMkLst>
          <pc:docMk/>
          <pc:sldMk cId="2747322472" sldId="302"/>
        </pc:sldMkLst>
        <pc:spChg chg="mod">
          <ac:chgData name="RICARDO HUMBERTO SEVILLA AGUILAR" userId="S::rsevilla@cnsf.gob.mx::94c9c77e-ccbf-4b74-aeeb-01ce0f31e326" providerId="AD" clId="Web-{9A776D90-676E-4301-BCFF-39056BBA9F16}" dt="2021-01-22T01:52:48.801" v="25" actId="20577"/>
          <ac:spMkLst>
            <pc:docMk/>
            <pc:sldMk cId="2747322472" sldId="302"/>
            <ac:spMk id="177" creationId="{00000000-0000-0000-0000-000000000000}"/>
          </ac:spMkLst>
        </pc:spChg>
      </pc:sldChg>
    </pc:docChg>
  </pc:docChgLst>
  <pc:docChgLst>
    <pc:chgData name="KARINA LUNA MARTINEZ" userId="82bd43ad-f19c-47b6-a940-36d3fe2d229b" providerId="ADAL" clId="{B6C2BBB7-3F63-405F-9D7B-DF266E828515}"/>
    <pc:docChg chg="undo custSel addSld delSld modSld sldOrd">
      <pc:chgData name="KARINA LUNA MARTINEZ" userId="82bd43ad-f19c-47b6-a940-36d3fe2d229b" providerId="ADAL" clId="{B6C2BBB7-3F63-405F-9D7B-DF266E828515}" dt="2021-01-27T04:08:21.866" v="839" actId="47"/>
      <pc:docMkLst>
        <pc:docMk/>
      </pc:docMkLst>
      <pc:sldChg chg="modSp mod">
        <pc:chgData name="KARINA LUNA MARTINEZ" userId="82bd43ad-f19c-47b6-a940-36d3fe2d229b" providerId="ADAL" clId="{B6C2BBB7-3F63-405F-9D7B-DF266E828515}" dt="2021-01-27T04:08:11.548" v="838" actId="20577"/>
        <pc:sldMkLst>
          <pc:docMk/>
          <pc:sldMk cId="0" sldId="256"/>
        </pc:sldMkLst>
        <pc:spChg chg="mod">
          <ac:chgData name="KARINA LUNA MARTINEZ" userId="82bd43ad-f19c-47b6-a940-36d3fe2d229b" providerId="ADAL" clId="{B6C2BBB7-3F63-405F-9D7B-DF266E828515}" dt="2021-01-27T04:08:11.548" v="838" actId="20577"/>
          <ac:spMkLst>
            <pc:docMk/>
            <pc:sldMk cId="0" sldId="256"/>
            <ac:spMk id="129" creationId="{00000000-0000-0000-0000-000000000000}"/>
          </ac:spMkLst>
        </pc:spChg>
      </pc:sldChg>
      <pc:sldChg chg="del">
        <pc:chgData name="KARINA LUNA MARTINEZ" userId="82bd43ad-f19c-47b6-a940-36d3fe2d229b" providerId="ADAL" clId="{B6C2BBB7-3F63-405F-9D7B-DF266E828515}" dt="2021-01-27T04:08:21.866" v="839" actId="47"/>
        <pc:sldMkLst>
          <pc:docMk/>
          <pc:sldMk cId="0" sldId="257"/>
        </pc:sldMkLst>
      </pc:sldChg>
      <pc:sldChg chg="modSp">
        <pc:chgData name="KARINA LUNA MARTINEZ" userId="82bd43ad-f19c-47b6-a940-36d3fe2d229b" providerId="ADAL" clId="{B6C2BBB7-3F63-405F-9D7B-DF266E828515}" dt="2021-01-19T19:56:38.084" v="277" actId="1076"/>
        <pc:sldMkLst>
          <pc:docMk/>
          <pc:sldMk cId="921100129" sldId="266"/>
        </pc:sldMkLst>
        <pc:spChg chg="mod">
          <ac:chgData name="KARINA LUNA MARTINEZ" userId="82bd43ad-f19c-47b6-a940-36d3fe2d229b" providerId="ADAL" clId="{B6C2BBB7-3F63-405F-9D7B-DF266E828515}" dt="2021-01-19T19:56:38.084" v="277" actId="1076"/>
          <ac:spMkLst>
            <pc:docMk/>
            <pc:sldMk cId="921100129" sldId="266"/>
            <ac:spMk id="15" creationId="{EDB0ECD9-A910-47C3-8315-620C2B528D4F}"/>
          </ac:spMkLst>
        </pc:spChg>
        <pc:spChg chg="mod">
          <ac:chgData name="KARINA LUNA MARTINEZ" userId="82bd43ad-f19c-47b6-a940-36d3fe2d229b" providerId="ADAL" clId="{B6C2BBB7-3F63-405F-9D7B-DF266E828515}" dt="2021-01-19T19:31:31.774" v="51" actId="20577"/>
          <ac:spMkLst>
            <pc:docMk/>
            <pc:sldMk cId="921100129" sldId="266"/>
            <ac:spMk id="21" creationId="{4C6441B6-2519-480C-A226-88AE41C04148}"/>
          </ac:spMkLst>
        </pc:spChg>
        <pc:spChg chg="mod">
          <ac:chgData name="KARINA LUNA MARTINEZ" userId="82bd43ad-f19c-47b6-a940-36d3fe2d229b" providerId="ADAL" clId="{B6C2BBB7-3F63-405F-9D7B-DF266E828515}" dt="2021-01-19T19:31:34.943" v="53" actId="20577"/>
          <ac:spMkLst>
            <pc:docMk/>
            <pc:sldMk cId="921100129" sldId="266"/>
            <ac:spMk id="22" creationId="{AE55EA1B-F31F-4D39-B633-A840BAF4E2FC}"/>
          </ac:spMkLst>
        </pc:spChg>
        <pc:spChg chg="mod">
          <ac:chgData name="KARINA LUNA MARTINEZ" userId="82bd43ad-f19c-47b6-a940-36d3fe2d229b" providerId="ADAL" clId="{B6C2BBB7-3F63-405F-9D7B-DF266E828515}" dt="2021-01-19T19:31:38.881" v="55" actId="20577"/>
          <ac:spMkLst>
            <pc:docMk/>
            <pc:sldMk cId="921100129" sldId="266"/>
            <ac:spMk id="23" creationId="{F3921D36-EEA6-47D5-B4F1-7104E8F264E0}"/>
          </ac:spMkLst>
        </pc:spChg>
        <pc:spChg chg="mod">
          <ac:chgData name="KARINA LUNA MARTINEZ" userId="82bd43ad-f19c-47b6-a940-36d3fe2d229b" providerId="ADAL" clId="{B6C2BBB7-3F63-405F-9D7B-DF266E828515}" dt="2021-01-19T19:31:47.127" v="63" actId="20577"/>
          <ac:spMkLst>
            <pc:docMk/>
            <pc:sldMk cId="921100129" sldId="266"/>
            <ac:spMk id="24" creationId="{8B65800A-CF93-4420-9B81-152C9102B195}"/>
          </ac:spMkLst>
        </pc:spChg>
        <pc:spChg chg="mod">
          <ac:chgData name="KARINA LUNA MARTINEZ" userId="82bd43ad-f19c-47b6-a940-36d3fe2d229b" providerId="ADAL" clId="{B6C2BBB7-3F63-405F-9D7B-DF266E828515}" dt="2021-01-19T19:32:25.177" v="67" actId="27636"/>
          <ac:spMkLst>
            <pc:docMk/>
            <pc:sldMk cId="921100129" sldId="266"/>
            <ac:spMk id="25" creationId="{9C6A4C25-18B9-4AA1-8A8C-E50B9438C3A4}"/>
          </ac:spMkLst>
        </pc:spChg>
      </pc:sldChg>
      <pc:sldChg chg="modSp mod ord addCm modCm">
        <pc:chgData name="KARINA LUNA MARTINEZ" userId="82bd43ad-f19c-47b6-a940-36d3fe2d229b" providerId="ADAL" clId="{B6C2BBB7-3F63-405F-9D7B-DF266E828515}" dt="2021-01-19T22:12:04.191" v="297" actId="20577"/>
        <pc:sldMkLst>
          <pc:docMk/>
          <pc:sldMk cId="2908908771" sldId="270"/>
        </pc:sldMkLst>
        <pc:spChg chg="mod">
          <ac:chgData name="KARINA LUNA MARTINEZ" userId="82bd43ad-f19c-47b6-a940-36d3fe2d229b" providerId="ADAL" clId="{B6C2BBB7-3F63-405F-9D7B-DF266E828515}" dt="2021-01-19T22:12:04.191" v="297" actId="20577"/>
          <ac:spMkLst>
            <pc:docMk/>
            <pc:sldMk cId="2908908771" sldId="270"/>
            <ac:spMk id="176" creationId="{00000000-0000-0000-0000-000000000000}"/>
          </ac:spMkLst>
        </pc:spChg>
      </pc:sldChg>
      <pc:sldChg chg="delSp modSp">
        <pc:chgData name="KARINA LUNA MARTINEZ" userId="82bd43ad-f19c-47b6-a940-36d3fe2d229b" providerId="ADAL" clId="{B6C2BBB7-3F63-405F-9D7B-DF266E828515}" dt="2021-01-19T19:56:26.518" v="276" actId="1076"/>
        <pc:sldMkLst>
          <pc:docMk/>
          <pc:sldMk cId="3068434741" sldId="271"/>
        </pc:sldMkLst>
        <pc:spChg chg="mod">
          <ac:chgData name="KARINA LUNA MARTINEZ" userId="82bd43ad-f19c-47b6-a940-36d3fe2d229b" providerId="ADAL" clId="{B6C2BBB7-3F63-405F-9D7B-DF266E828515}" dt="2021-01-19T19:56:26.518" v="276" actId="1076"/>
          <ac:spMkLst>
            <pc:docMk/>
            <pc:sldMk cId="3068434741" sldId="271"/>
            <ac:spMk id="15" creationId="{097F73F7-0F4D-47D6-B7F1-AA6482B037A8}"/>
          </ac:spMkLst>
        </pc:spChg>
        <pc:spChg chg="mod">
          <ac:chgData name="KARINA LUNA MARTINEZ" userId="82bd43ad-f19c-47b6-a940-36d3fe2d229b" providerId="ADAL" clId="{B6C2BBB7-3F63-405F-9D7B-DF266E828515}" dt="2021-01-19T19:55:58.355" v="233" actId="1076"/>
          <ac:spMkLst>
            <pc:docMk/>
            <pc:sldMk cId="3068434741" sldId="271"/>
            <ac:spMk id="19" creationId="{89ED18B2-B49F-4EDE-BF2C-2531FF25CAEB}"/>
          </ac:spMkLst>
        </pc:spChg>
        <pc:spChg chg="del">
          <ac:chgData name="KARINA LUNA MARTINEZ" userId="82bd43ad-f19c-47b6-a940-36d3fe2d229b" providerId="ADAL" clId="{B6C2BBB7-3F63-405F-9D7B-DF266E828515}" dt="2021-01-19T19:55:41.058" v="230" actId="478"/>
          <ac:spMkLst>
            <pc:docMk/>
            <pc:sldMk cId="3068434741" sldId="271"/>
            <ac:spMk id="20" creationId="{DDA7A4FA-EA5F-479B-B06B-3F89C94E6412}"/>
          </ac:spMkLst>
        </pc:spChg>
        <pc:spChg chg="mod">
          <ac:chgData name="KARINA LUNA MARTINEZ" userId="82bd43ad-f19c-47b6-a940-36d3fe2d229b" providerId="ADAL" clId="{B6C2BBB7-3F63-405F-9D7B-DF266E828515}" dt="2021-01-19T19:56:23.394" v="275" actId="27636"/>
          <ac:spMkLst>
            <pc:docMk/>
            <pc:sldMk cId="3068434741" sldId="271"/>
            <ac:spMk id="21" creationId="{4606E8CA-7A35-44D1-A7BE-1D3085AEBAF2}"/>
          </ac:spMkLst>
        </pc:spChg>
        <pc:spChg chg="mod">
          <ac:chgData name="KARINA LUNA MARTINEZ" userId="82bd43ad-f19c-47b6-a940-36d3fe2d229b" providerId="ADAL" clId="{B6C2BBB7-3F63-405F-9D7B-DF266E828515}" dt="2021-01-19T19:56:12.037" v="255" actId="20577"/>
          <ac:spMkLst>
            <pc:docMk/>
            <pc:sldMk cId="3068434741" sldId="271"/>
            <ac:spMk id="22" creationId="{5DD6D965-54E0-4F25-B381-9333B03D9D45}"/>
          </ac:spMkLst>
        </pc:spChg>
        <pc:spChg chg="mod">
          <ac:chgData name="KARINA LUNA MARTINEZ" userId="82bd43ad-f19c-47b6-a940-36d3fe2d229b" providerId="ADAL" clId="{B6C2BBB7-3F63-405F-9D7B-DF266E828515}" dt="2021-01-19T19:56:09.284" v="248" actId="27636"/>
          <ac:spMkLst>
            <pc:docMk/>
            <pc:sldMk cId="3068434741" sldId="271"/>
            <ac:spMk id="23" creationId="{331E86B1-0A3E-447F-AA36-E8DBEF64DBCB}"/>
          </ac:spMkLst>
        </pc:spChg>
        <pc:spChg chg="mod">
          <ac:chgData name="KARINA LUNA MARTINEZ" userId="82bd43ad-f19c-47b6-a940-36d3fe2d229b" providerId="ADAL" clId="{B6C2BBB7-3F63-405F-9D7B-DF266E828515}" dt="2021-01-19T19:55:54.983" v="232" actId="1076"/>
          <ac:spMkLst>
            <pc:docMk/>
            <pc:sldMk cId="3068434741" sldId="271"/>
            <ac:spMk id="24" creationId="{9131587C-9184-4BB7-BD8B-64C2737D50EB}"/>
          </ac:spMkLst>
        </pc:spChg>
        <pc:cxnChg chg="del">
          <ac:chgData name="KARINA LUNA MARTINEZ" userId="82bd43ad-f19c-47b6-a940-36d3fe2d229b" providerId="ADAL" clId="{B6C2BBB7-3F63-405F-9D7B-DF266E828515}" dt="2021-01-19T19:55:41.869" v="231" actId="478"/>
          <ac:cxnSpMkLst>
            <pc:docMk/>
            <pc:sldMk cId="3068434741" sldId="271"/>
            <ac:cxnSpMk id="9" creationId="{671EC16F-5BEB-4A71-9849-2C0AF55D6734}"/>
          </ac:cxnSpMkLst>
        </pc:cxnChg>
        <pc:cxnChg chg="mod">
          <ac:chgData name="KARINA LUNA MARTINEZ" userId="82bd43ad-f19c-47b6-a940-36d3fe2d229b" providerId="ADAL" clId="{B6C2BBB7-3F63-405F-9D7B-DF266E828515}" dt="2021-01-19T19:55:54.983" v="232" actId="1076"/>
          <ac:cxnSpMkLst>
            <pc:docMk/>
            <pc:sldMk cId="3068434741" sldId="271"/>
            <ac:cxnSpMk id="10" creationId="{49EB40A9-7641-4C82-8DF7-E1D99A208605}"/>
          </ac:cxnSpMkLst>
        </pc:cxnChg>
        <pc:cxnChg chg="mod">
          <ac:chgData name="KARINA LUNA MARTINEZ" userId="82bd43ad-f19c-47b6-a940-36d3fe2d229b" providerId="ADAL" clId="{B6C2BBB7-3F63-405F-9D7B-DF266E828515}" dt="2021-01-19T19:55:54.983" v="232" actId="1076"/>
          <ac:cxnSpMkLst>
            <pc:docMk/>
            <pc:sldMk cId="3068434741" sldId="271"/>
            <ac:cxnSpMk id="16" creationId="{9333341D-3338-4BE8-BD33-0B69CEB391A6}"/>
          </ac:cxnSpMkLst>
        </pc:cxnChg>
        <pc:cxnChg chg="mod">
          <ac:chgData name="KARINA LUNA MARTINEZ" userId="82bd43ad-f19c-47b6-a940-36d3fe2d229b" providerId="ADAL" clId="{B6C2BBB7-3F63-405F-9D7B-DF266E828515}" dt="2021-01-19T19:55:54.983" v="232" actId="1076"/>
          <ac:cxnSpMkLst>
            <pc:docMk/>
            <pc:sldMk cId="3068434741" sldId="271"/>
            <ac:cxnSpMk id="17" creationId="{64F3497B-AF97-4880-8027-203E87426EC9}"/>
          </ac:cxnSpMkLst>
        </pc:cxnChg>
        <pc:cxnChg chg="mod">
          <ac:chgData name="KARINA LUNA MARTINEZ" userId="82bd43ad-f19c-47b6-a940-36d3fe2d229b" providerId="ADAL" clId="{B6C2BBB7-3F63-405F-9D7B-DF266E828515}" dt="2021-01-19T19:55:54.983" v="232" actId="1076"/>
          <ac:cxnSpMkLst>
            <pc:docMk/>
            <pc:sldMk cId="3068434741" sldId="271"/>
            <ac:cxnSpMk id="18" creationId="{FB371193-AE50-495B-B57E-55B606423576}"/>
          </ac:cxnSpMkLst>
        </pc:cxnChg>
      </pc:sldChg>
      <pc:sldChg chg="modSp mod addCm">
        <pc:chgData name="KARINA LUNA MARTINEZ" userId="82bd43ad-f19c-47b6-a940-36d3fe2d229b" providerId="ADAL" clId="{B6C2BBB7-3F63-405F-9D7B-DF266E828515}" dt="2021-01-19T22:13:16.518" v="323" actId="20577"/>
        <pc:sldMkLst>
          <pc:docMk/>
          <pc:sldMk cId="3561128959" sldId="272"/>
        </pc:sldMkLst>
        <pc:spChg chg="mod">
          <ac:chgData name="KARINA LUNA MARTINEZ" userId="82bd43ad-f19c-47b6-a940-36d3fe2d229b" providerId="ADAL" clId="{B6C2BBB7-3F63-405F-9D7B-DF266E828515}" dt="2021-01-19T22:13:16.518" v="323" actId="20577"/>
          <ac:spMkLst>
            <pc:docMk/>
            <pc:sldMk cId="3561128959" sldId="272"/>
            <ac:spMk id="176" creationId="{00000000-0000-0000-0000-000000000000}"/>
          </ac:spMkLst>
        </pc:spChg>
      </pc:sldChg>
      <pc:sldChg chg="delSp modSp addCm modCm">
        <pc:chgData name="KARINA LUNA MARTINEZ" userId="82bd43ad-f19c-47b6-a940-36d3fe2d229b" providerId="ADAL" clId="{B6C2BBB7-3F63-405F-9D7B-DF266E828515}" dt="2021-01-21T21:46:52.880" v="826" actId="5900"/>
        <pc:sldMkLst>
          <pc:docMk/>
          <pc:sldMk cId="2616020520" sldId="282"/>
        </pc:sldMkLst>
        <pc:spChg chg="del mod">
          <ac:chgData name="KARINA LUNA MARTINEZ" userId="82bd43ad-f19c-47b6-a940-36d3fe2d229b" providerId="ADAL" clId="{B6C2BBB7-3F63-405F-9D7B-DF266E828515}" dt="2021-01-19T19:54:34.290" v="206" actId="478"/>
          <ac:spMkLst>
            <pc:docMk/>
            <pc:sldMk cId="2616020520" sldId="282"/>
            <ac:spMk id="19" creationId="{BAD2B57B-E074-4034-A27C-93E5BB32E2A7}"/>
          </ac:spMkLst>
        </pc:spChg>
        <pc:spChg chg="mod">
          <ac:chgData name="KARINA LUNA MARTINEZ" userId="82bd43ad-f19c-47b6-a940-36d3fe2d229b" providerId="ADAL" clId="{B6C2BBB7-3F63-405F-9D7B-DF266E828515}" dt="2021-01-19T19:54:40.539" v="208" actId="1076"/>
          <ac:spMkLst>
            <pc:docMk/>
            <pc:sldMk cId="2616020520" sldId="282"/>
            <ac:spMk id="20" creationId="{6C0E9A67-EBDC-4407-B1D3-F264C173DFD8}"/>
          </ac:spMkLst>
        </pc:spChg>
        <pc:spChg chg="mod">
          <ac:chgData name="KARINA LUNA MARTINEZ" userId="82bd43ad-f19c-47b6-a940-36d3fe2d229b" providerId="ADAL" clId="{B6C2BBB7-3F63-405F-9D7B-DF266E828515}" dt="2021-01-19T19:54:46.659" v="211" actId="1076"/>
          <ac:spMkLst>
            <pc:docMk/>
            <pc:sldMk cId="2616020520" sldId="282"/>
            <ac:spMk id="21" creationId="{962F7C41-0FCD-4893-A0A4-A1D263A210FF}"/>
          </ac:spMkLst>
        </pc:spChg>
        <pc:spChg chg="mod">
          <ac:chgData name="KARINA LUNA MARTINEZ" userId="82bd43ad-f19c-47b6-a940-36d3fe2d229b" providerId="ADAL" clId="{B6C2BBB7-3F63-405F-9D7B-DF266E828515}" dt="2021-01-19T19:40:09.614" v="87" actId="27636"/>
          <ac:spMkLst>
            <pc:docMk/>
            <pc:sldMk cId="2616020520" sldId="282"/>
            <ac:spMk id="22" creationId="{63DECFD3-14DB-45E2-8A17-C1FE418EF851}"/>
          </ac:spMkLst>
        </pc:spChg>
        <pc:spChg chg="mod">
          <ac:chgData name="KARINA LUNA MARTINEZ" userId="82bd43ad-f19c-47b6-a940-36d3fe2d229b" providerId="ADAL" clId="{B6C2BBB7-3F63-405F-9D7B-DF266E828515}" dt="2021-01-19T19:45:56.572" v="130" actId="20577"/>
          <ac:spMkLst>
            <pc:docMk/>
            <pc:sldMk cId="2616020520" sldId="282"/>
            <ac:spMk id="23" creationId="{299B7ADF-084C-49D6-98BA-A5D602068079}"/>
          </ac:spMkLst>
        </pc:spChg>
        <pc:spChg chg="mod">
          <ac:chgData name="KARINA LUNA MARTINEZ" userId="82bd43ad-f19c-47b6-a940-36d3fe2d229b" providerId="ADAL" clId="{B6C2BBB7-3F63-405F-9D7B-DF266E828515}" dt="2021-01-19T19:45:42.536" v="120" actId="1076"/>
          <ac:spMkLst>
            <pc:docMk/>
            <pc:sldMk cId="2616020520" sldId="282"/>
            <ac:spMk id="28" creationId="{CF6AFD2D-A6EF-4AA6-842F-D62C9D97E934}"/>
          </ac:spMkLst>
        </pc:spChg>
        <pc:cxnChg chg="del">
          <ac:chgData name="KARINA LUNA MARTINEZ" userId="82bd43ad-f19c-47b6-a940-36d3fe2d229b" providerId="ADAL" clId="{B6C2BBB7-3F63-405F-9D7B-DF266E828515}" dt="2021-01-19T19:54:41.723" v="209" actId="478"/>
          <ac:cxnSpMkLst>
            <pc:docMk/>
            <pc:sldMk cId="2616020520" sldId="282"/>
            <ac:cxnSpMk id="16" creationId="{64E41791-BE9E-4F0D-8771-09A6ABA2DC71}"/>
          </ac:cxnSpMkLst>
        </pc:cxnChg>
        <pc:cxnChg chg="mod">
          <ac:chgData name="KARINA LUNA MARTINEZ" userId="82bd43ad-f19c-47b6-a940-36d3fe2d229b" providerId="ADAL" clId="{B6C2BBB7-3F63-405F-9D7B-DF266E828515}" dt="2021-01-19T19:54:43.654" v="210" actId="1076"/>
          <ac:cxnSpMkLst>
            <pc:docMk/>
            <pc:sldMk cId="2616020520" sldId="282"/>
            <ac:cxnSpMk id="17" creationId="{6C365902-62E9-4D42-BECA-49FC46040896}"/>
          </ac:cxnSpMkLst>
        </pc:cxnChg>
      </pc:sldChg>
      <pc:sldChg chg="delSp modSp addCm">
        <pc:chgData name="KARINA LUNA MARTINEZ" userId="82bd43ad-f19c-47b6-a940-36d3fe2d229b" providerId="ADAL" clId="{B6C2BBB7-3F63-405F-9D7B-DF266E828515}" dt="2021-01-19T19:54:20.596" v="205" actId="1589"/>
        <pc:sldMkLst>
          <pc:docMk/>
          <pc:sldMk cId="804060715" sldId="296"/>
        </pc:sldMkLst>
        <pc:spChg chg="del mod">
          <ac:chgData name="KARINA LUNA MARTINEZ" userId="82bd43ad-f19c-47b6-a940-36d3fe2d229b" providerId="ADAL" clId="{B6C2BBB7-3F63-405F-9D7B-DF266E828515}" dt="2021-01-19T19:54:03.493" v="202" actId="478"/>
          <ac:spMkLst>
            <pc:docMk/>
            <pc:sldMk cId="804060715" sldId="296"/>
            <ac:spMk id="19" creationId="{5BCEB6E8-70E8-4805-8BBE-CE9A386A4860}"/>
          </ac:spMkLst>
        </pc:spChg>
        <pc:spChg chg="del mod">
          <ac:chgData name="KARINA LUNA MARTINEZ" userId="82bd43ad-f19c-47b6-a940-36d3fe2d229b" providerId="ADAL" clId="{B6C2BBB7-3F63-405F-9D7B-DF266E828515}" dt="2021-01-19T19:54:02.095" v="201" actId="478"/>
          <ac:spMkLst>
            <pc:docMk/>
            <pc:sldMk cId="804060715" sldId="296"/>
            <ac:spMk id="20" creationId="{2CA14B7D-4504-407D-88CF-86CDD263C3CE}"/>
          </ac:spMkLst>
        </pc:spChg>
        <pc:spChg chg="mod">
          <ac:chgData name="KARINA LUNA MARTINEZ" userId="82bd43ad-f19c-47b6-a940-36d3fe2d229b" providerId="ADAL" clId="{B6C2BBB7-3F63-405F-9D7B-DF266E828515}" dt="2021-01-19T19:54:10.603" v="203" actId="1076"/>
          <ac:spMkLst>
            <pc:docMk/>
            <pc:sldMk cId="804060715" sldId="296"/>
            <ac:spMk id="21" creationId="{2BBC6622-83A2-4BF5-B078-B357CD6788D3}"/>
          </ac:spMkLst>
        </pc:spChg>
        <pc:spChg chg="mod">
          <ac:chgData name="KARINA LUNA MARTINEZ" userId="82bd43ad-f19c-47b6-a940-36d3fe2d229b" providerId="ADAL" clId="{B6C2BBB7-3F63-405F-9D7B-DF266E828515}" dt="2021-01-19T19:54:15.013" v="204" actId="1076"/>
          <ac:spMkLst>
            <pc:docMk/>
            <pc:sldMk cId="804060715" sldId="296"/>
            <ac:spMk id="22" creationId="{0380F931-FFD0-4C53-97C9-98F612FAC0E3}"/>
          </ac:spMkLst>
        </pc:spChg>
        <pc:spChg chg="mod">
          <ac:chgData name="KARINA LUNA MARTINEZ" userId="82bd43ad-f19c-47b6-a940-36d3fe2d229b" providerId="ADAL" clId="{B6C2BBB7-3F63-405F-9D7B-DF266E828515}" dt="2021-01-19T19:50:30.867" v="149" actId="27636"/>
          <ac:spMkLst>
            <pc:docMk/>
            <pc:sldMk cId="804060715" sldId="296"/>
            <ac:spMk id="23" creationId="{93554A16-B3F0-42D8-A406-7C55CBBF3CF4}"/>
          </ac:spMkLst>
        </pc:spChg>
        <pc:spChg chg="mod">
          <ac:chgData name="KARINA LUNA MARTINEZ" userId="82bd43ad-f19c-47b6-a940-36d3fe2d229b" providerId="ADAL" clId="{B6C2BBB7-3F63-405F-9D7B-DF266E828515}" dt="2021-01-19T19:52:23.645" v="186" actId="1076"/>
          <ac:spMkLst>
            <pc:docMk/>
            <pc:sldMk cId="804060715" sldId="296"/>
            <ac:spMk id="27" creationId="{A82A1E0D-5047-47D9-B6A3-2536B4DD5A67}"/>
          </ac:spMkLst>
        </pc:spChg>
        <pc:cxnChg chg="del">
          <ac:chgData name="KARINA LUNA MARTINEZ" userId="82bd43ad-f19c-47b6-a940-36d3fe2d229b" providerId="ADAL" clId="{B6C2BBB7-3F63-405F-9D7B-DF266E828515}" dt="2021-01-19T19:53:56.569" v="198" actId="478"/>
          <ac:cxnSpMkLst>
            <pc:docMk/>
            <pc:sldMk cId="804060715" sldId="296"/>
            <ac:cxnSpMk id="16" creationId="{311B5247-FA7B-4BE7-B39D-CF9F807FF5F8}"/>
          </ac:cxnSpMkLst>
        </pc:cxnChg>
      </pc:sldChg>
      <pc:sldChg chg="delSp modSp add mod ord delCm">
        <pc:chgData name="KARINA LUNA MARTINEZ" userId="82bd43ad-f19c-47b6-a940-36d3fe2d229b" providerId="ADAL" clId="{B6C2BBB7-3F63-405F-9D7B-DF266E828515}" dt="2021-01-20T15:32:36.966" v="608" actId="113"/>
        <pc:sldMkLst>
          <pc:docMk/>
          <pc:sldMk cId="70821306" sldId="301"/>
        </pc:sldMkLst>
        <pc:spChg chg="del">
          <ac:chgData name="KARINA LUNA MARTINEZ" userId="82bd43ad-f19c-47b6-a940-36d3fe2d229b" providerId="ADAL" clId="{B6C2BBB7-3F63-405F-9D7B-DF266E828515}" dt="2021-01-20T15:19:21.847" v="362" actId="478"/>
          <ac:spMkLst>
            <pc:docMk/>
            <pc:sldMk cId="70821306" sldId="301"/>
            <ac:spMk id="15" creationId="{E344F7B9-6A99-496A-B3C5-D0F7FCAD6174}"/>
          </ac:spMkLst>
        </pc:spChg>
        <pc:spChg chg="del">
          <ac:chgData name="KARINA LUNA MARTINEZ" userId="82bd43ad-f19c-47b6-a940-36d3fe2d229b" providerId="ADAL" clId="{B6C2BBB7-3F63-405F-9D7B-DF266E828515}" dt="2021-01-20T15:19:21.847" v="362" actId="478"/>
          <ac:spMkLst>
            <pc:docMk/>
            <pc:sldMk cId="70821306" sldId="301"/>
            <ac:spMk id="20" creationId="{6C0E9A67-EBDC-4407-B1D3-F264C173DFD8}"/>
          </ac:spMkLst>
        </pc:spChg>
        <pc:spChg chg="del">
          <ac:chgData name="KARINA LUNA MARTINEZ" userId="82bd43ad-f19c-47b6-a940-36d3fe2d229b" providerId="ADAL" clId="{B6C2BBB7-3F63-405F-9D7B-DF266E828515}" dt="2021-01-20T15:19:21.847" v="362" actId="478"/>
          <ac:spMkLst>
            <pc:docMk/>
            <pc:sldMk cId="70821306" sldId="301"/>
            <ac:spMk id="21" creationId="{962F7C41-0FCD-4893-A0A4-A1D263A210FF}"/>
          </ac:spMkLst>
        </pc:spChg>
        <pc:spChg chg="del">
          <ac:chgData name="KARINA LUNA MARTINEZ" userId="82bd43ad-f19c-47b6-a940-36d3fe2d229b" providerId="ADAL" clId="{B6C2BBB7-3F63-405F-9D7B-DF266E828515}" dt="2021-01-20T15:19:21.847" v="362" actId="478"/>
          <ac:spMkLst>
            <pc:docMk/>
            <pc:sldMk cId="70821306" sldId="301"/>
            <ac:spMk id="22" creationId="{63DECFD3-14DB-45E2-8A17-C1FE418EF851}"/>
          </ac:spMkLst>
        </pc:spChg>
        <pc:spChg chg="del">
          <ac:chgData name="KARINA LUNA MARTINEZ" userId="82bd43ad-f19c-47b6-a940-36d3fe2d229b" providerId="ADAL" clId="{B6C2BBB7-3F63-405F-9D7B-DF266E828515}" dt="2021-01-20T15:19:21.847" v="362" actId="478"/>
          <ac:spMkLst>
            <pc:docMk/>
            <pc:sldMk cId="70821306" sldId="301"/>
            <ac:spMk id="23" creationId="{299B7ADF-084C-49D6-98BA-A5D602068079}"/>
          </ac:spMkLst>
        </pc:spChg>
        <pc:spChg chg="del">
          <ac:chgData name="KARINA LUNA MARTINEZ" userId="82bd43ad-f19c-47b6-a940-36d3fe2d229b" providerId="ADAL" clId="{B6C2BBB7-3F63-405F-9D7B-DF266E828515}" dt="2021-01-20T15:19:21.847" v="362" actId="478"/>
          <ac:spMkLst>
            <pc:docMk/>
            <pc:sldMk cId="70821306" sldId="301"/>
            <ac:spMk id="24" creationId="{0CF88778-A89B-4E11-B541-EDB05523FA53}"/>
          </ac:spMkLst>
        </pc:spChg>
        <pc:spChg chg="del">
          <ac:chgData name="KARINA LUNA MARTINEZ" userId="82bd43ad-f19c-47b6-a940-36d3fe2d229b" providerId="ADAL" clId="{B6C2BBB7-3F63-405F-9D7B-DF266E828515}" dt="2021-01-20T15:19:21.847" v="362" actId="478"/>
          <ac:spMkLst>
            <pc:docMk/>
            <pc:sldMk cId="70821306" sldId="301"/>
            <ac:spMk id="25" creationId="{03B3C9A4-3C1B-4FFE-9063-41EA66AF0DCC}"/>
          </ac:spMkLst>
        </pc:spChg>
        <pc:spChg chg="del">
          <ac:chgData name="KARINA LUNA MARTINEZ" userId="82bd43ad-f19c-47b6-a940-36d3fe2d229b" providerId="ADAL" clId="{B6C2BBB7-3F63-405F-9D7B-DF266E828515}" dt="2021-01-20T15:19:24.887" v="363" actId="478"/>
          <ac:spMkLst>
            <pc:docMk/>
            <pc:sldMk cId="70821306" sldId="301"/>
            <ac:spMk id="26" creationId="{75BB6D3D-729E-41BA-A4E4-2C38A78A7198}"/>
          </ac:spMkLst>
        </pc:spChg>
        <pc:spChg chg="del">
          <ac:chgData name="KARINA LUNA MARTINEZ" userId="82bd43ad-f19c-47b6-a940-36d3fe2d229b" providerId="ADAL" clId="{B6C2BBB7-3F63-405F-9D7B-DF266E828515}" dt="2021-01-20T15:19:21.847" v="362" actId="478"/>
          <ac:spMkLst>
            <pc:docMk/>
            <pc:sldMk cId="70821306" sldId="301"/>
            <ac:spMk id="28" creationId="{CF6AFD2D-A6EF-4AA6-842F-D62C9D97E934}"/>
          </ac:spMkLst>
        </pc:spChg>
        <pc:spChg chg="del">
          <ac:chgData name="KARINA LUNA MARTINEZ" userId="82bd43ad-f19c-47b6-a940-36d3fe2d229b" providerId="ADAL" clId="{B6C2BBB7-3F63-405F-9D7B-DF266E828515}" dt="2021-01-20T15:19:21.847" v="362" actId="478"/>
          <ac:spMkLst>
            <pc:docMk/>
            <pc:sldMk cId="70821306" sldId="301"/>
            <ac:spMk id="29" creationId="{B54DD480-6757-488C-99BA-F69140DE609C}"/>
          </ac:spMkLst>
        </pc:spChg>
        <pc:spChg chg="mod">
          <ac:chgData name="KARINA LUNA MARTINEZ" userId="82bd43ad-f19c-47b6-a940-36d3fe2d229b" providerId="ADAL" clId="{B6C2BBB7-3F63-405F-9D7B-DF266E828515}" dt="2021-01-20T15:32:36.966" v="608" actId="113"/>
          <ac:spMkLst>
            <pc:docMk/>
            <pc:sldMk cId="70821306" sldId="301"/>
            <ac:spMk id="177" creationId="{00000000-0000-0000-0000-000000000000}"/>
          </ac:spMkLst>
        </pc:spChg>
        <pc:spChg chg="mod">
          <ac:chgData name="KARINA LUNA MARTINEZ" userId="82bd43ad-f19c-47b6-a940-36d3fe2d229b" providerId="ADAL" clId="{B6C2BBB7-3F63-405F-9D7B-DF266E828515}" dt="2021-01-20T15:19:08.670" v="361" actId="20577"/>
          <ac:spMkLst>
            <pc:docMk/>
            <pc:sldMk cId="70821306" sldId="301"/>
            <ac:spMk id="178" creationId="{00000000-0000-0000-0000-000000000000}"/>
          </ac:spMkLst>
        </pc:spChg>
        <pc:cxnChg chg="del">
          <ac:chgData name="KARINA LUNA MARTINEZ" userId="82bd43ad-f19c-47b6-a940-36d3fe2d229b" providerId="ADAL" clId="{B6C2BBB7-3F63-405F-9D7B-DF266E828515}" dt="2021-01-20T15:19:21.847" v="362" actId="478"/>
          <ac:cxnSpMkLst>
            <pc:docMk/>
            <pc:sldMk cId="70821306" sldId="301"/>
            <ac:cxnSpMk id="8" creationId="{F828286B-9277-472F-B9B8-BBDAC7AA2277}"/>
          </ac:cxnSpMkLst>
        </pc:cxnChg>
        <pc:cxnChg chg="del">
          <ac:chgData name="KARINA LUNA MARTINEZ" userId="82bd43ad-f19c-47b6-a940-36d3fe2d229b" providerId="ADAL" clId="{B6C2BBB7-3F63-405F-9D7B-DF266E828515}" dt="2021-01-20T15:19:21.847" v="362" actId="478"/>
          <ac:cxnSpMkLst>
            <pc:docMk/>
            <pc:sldMk cId="70821306" sldId="301"/>
            <ac:cxnSpMk id="9" creationId="{3CAFF9AB-8BF0-40B1-95E3-1CC76CAED07C}"/>
          </ac:cxnSpMkLst>
        </pc:cxnChg>
        <pc:cxnChg chg="del">
          <ac:chgData name="KARINA LUNA MARTINEZ" userId="82bd43ad-f19c-47b6-a940-36d3fe2d229b" providerId="ADAL" clId="{B6C2BBB7-3F63-405F-9D7B-DF266E828515}" dt="2021-01-20T15:19:21.847" v="362" actId="478"/>
          <ac:cxnSpMkLst>
            <pc:docMk/>
            <pc:sldMk cId="70821306" sldId="301"/>
            <ac:cxnSpMk id="10" creationId="{298CC2D3-F3CC-4372-B950-9FBD7957AA45}"/>
          </ac:cxnSpMkLst>
        </pc:cxnChg>
        <pc:cxnChg chg="del">
          <ac:chgData name="KARINA LUNA MARTINEZ" userId="82bd43ad-f19c-47b6-a940-36d3fe2d229b" providerId="ADAL" clId="{B6C2BBB7-3F63-405F-9D7B-DF266E828515}" dt="2021-01-20T15:19:21.847" v="362" actId="478"/>
          <ac:cxnSpMkLst>
            <pc:docMk/>
            <pc:sldMk cId="70821306" sldId="301"/>
            <ac:cxnSpMk id="13" creationId="{22B4B68C-1495-4966-8C78-B130C8EE4D9B}"/>
          </ac:cxnSpMkLst>
        </pc:cxnChg>
        <pc:cxnChg chg="del">
          <ac:chgData name="KARINA LUNA MARTINEZ" userId="82bd43ad-f19c-47b6-a940-36d3fe2d229b" providerId="ADAL" clId="{B6C2BBB7-3F63-405F-9D7B-DF266E828515}" dt="2021-01-20T15:19:21.847" v="362" actId="478"/>
          <ac:cxnSpMkLst>
            <pc:docMk/>
            <pc:sldMk cId="70821306" sldId="301"/>
            <ac:cxnSpMk id="14" creationId="{BED0B828-7C1C-44E6-B289-50DA343A8E19}"/>
          </ac:cxnSpMkLst>
        </pc:cxnChg>
        <pc:cxnChg chg="del">
          <ac:chgData name="KARINA LUNA MARTINEZ" userId="82bd43ad-f19c-47b6-a940-36d3fe2d229b" providerId="ADAL" clId="{B6C2BBB7-3F63-405F-9D7B-DF266E828515}" dt="2021-01-20T15:19:21.847" v="362" actId="478"/>
          <ac:cxnSpMkLst>
            <pc:docMk/>
            <pc:sldMk cId="70821306" sldId="301"/>
            <ac:cxnSpMk id="17" creationId="{6C365902-62E9-4D42-BECA-49FC46040896}"/>
          </ac:cxnSpMkLst>
        </pc:cxnChg>
        <pc:cxnChg chg="del">
          <ac:chgData name="KARINA LUNA MARTINEZ" userId="82bd43ad-f19c-47b6-a940-36d3fe2d229b" providerId="ADAL" clId="{B6C2BBB7-3F63-405F-9D7B-DF266E828515}" dt="2021-01-20T15:19:21.847" v="362" actId="478"/>
          <ac:cxnSpMkLst>
            <pc:docMk/>
            <pc:sldMk cId="70821306" sldId="301"/>
            <ac:cxnSpMk id="18" creationId="{F2346E50-2DAF-481F-84E1-1CBE633FD32E}"/>
          </ac:cxnSpMkLst>
        </pc:cxnChg>
      </pc:sldChg>
      <pc:sldChg chg="new del">
        <pc:chgData name="KARINA LUNA MARTINEZ" userId="82bd43ad-f19c-47b6-a940-36d3fe2d229b" providerId="ADAL" clId="{B6C2BBB7-3F63-405F-9D7B-DF266E828515}" dt="2021-01-19T22:11:52.869" v="280" actId="680"/>
        <pc:sldMkLst>
          <pc:docMk/>
          <pc:sldMk cId="1654913428" sldId="301"/>
        </pc:sldMkLst>
      </pc:sldChg>
      <pc:sldChg chg="modSp add mod">
        <pc:chgData name="KARINA LUNA MARTINEZ" userId="82bd43ad-f19c-47b6-a940-36d3fe2d229b" providerId="ADAL" clId="{B6C2BBB7-3F63-405F-9D7B-DF266E828515}" dt="2021-01-20T15:35:01.709" v="825" actId="113"/>
        <pc:sldMkLst>
          <pc:docMk/>
          <pc:sldMk cId="2747322472" sldId="302"/>
        </pc:sldMkLst>
        <pc:spChg chg="mod">
          <ac:chgData name="KARINA LUNA MARTINEZ" userId="82bd43ad-f19c-47b6-a940-36d3fe2d229b" providerId="ADAL" clId="{B6C2BBB7-3F63-405F-9D7B-DF266E828515}" dt="2021-01-20T15:35:01.709" v="825" actId="113"/>
          <ac:spMkLst>
            <pc:docMk/>
            <pc:sldMk cId="2747322472" sldId="302"/>
            <ac:spMk id="177" creationId="{00000000-0000-0000-0000-000000000000}"/>
          </ac:spMkLst>
        </pc:spChg>
        <pc:spChg chg="mod">
          <ac:chgData name="KARINA LUNA MARTINEZ" userId="82bd43ad-f19c-47b6-a940-36d3fe2d229b" providerId="ADAL" clId="{B6C2BBB7-3F63-405F-9D7B-DF266E828515}" dt="2021-01-20T15:32:54.200" v="610"/>
          <ac:spMkLst>
            <pc:docMk/>
            <pc:sldMk cId="2747322472" sldId="302"/>
            <ac:spMk id="178" creationId="{00000000-0000-0000-0000-000000000000}"/>
          </ac:spMkLst>
        </pc:spChg>
      </pc:sldChg>
      <pc:sldMasterChg chg="delSldLayout">
        <pc:chgData name="KARINA LUNA MARTINEZ" userId="82bd43ad-f19c-47b6-a940-36d3fe2d229b" providerId="ADAL" clId="{B6C2BBB7-3F63-405F-9D7B-DF266E828515}" dt="2021-01-27T04:08:21.866" v="839" actId="47"/>
        <pc:sldMasterMkLst>
          <pc:docMk/>
          <pc:sldMasterMk cId="0" sldId="2147483648"/>
        </pc:sldMasterMkLst>
        <pc:sldLayoutChg chg="del">
          <pc:chgData name="KARINA LUNA MARTINEZ" userId="82bd43ad-f19c-47b6-a940-36d3fe2d229b" providerId="ADAL" clId="{B6C2BBB7-3F63-405F-9D7B-DF266E828515}" dt="2021-01-27T04:08:21.866" v="839" actId="47"/>
          <pc:sldLayoutMkLst>
            <pc:docMk/>
            <pc:sldMasterMk cId="0" sldId="2147483648"/>
            <pc:sldLayoutMk cId="0" sldId="2147483650"/>
          </pc:sldLayoutMkLst>
        </pc:sldLayoutChg>
      </pc:sldMasterChg>
    </pc:docChg>
  </pc:docChgLst>
  <pc:docChgLst>
    <pc:chgData name="KARINA LUNA MARTINEZ" userId="82bd43ad-f19c-47b6-a940-36d3fe2d229b" providerId="ADAL" clId="{3A20EFEA-D671-6C45-89AB-FECEE9967571}"/>
    <pc:docChg chg="">
      <pc:chgData name="KARINA LUNA MARTINEZ" userId="82bd43ad-f19c-47b6-a940-36d3fe2d229b" providerId="ADAL" clId="{3A20EFEA-D671-6C45-89AB-FECEE9967571}" dt="2021-01-19T05:08:27.250" v="0" actId="27834"/>
      <pc:docMkLst>
        <pc:docMk/>
      </pc:docMkLst>
      <pc:sldChg chg="addCm">
        <pc:chgData name="KARINA LUNA MARTINEZ" userId="82bd43ad-f19c-47b6-a940-36d3fe2d229b" providerId="ADAL" clId="{3A20EFEA-D671-6C45-89AB-FECEE9967571}" dt="2021-01-19T05:08:27.250" v="0" actId="27834"/>
        <pc:sldMkLst>
          <pc:docMk/>
          <pc:sldMk cId="921100129" sldId="266"/>
        </pc:sldMkLst>
      </pc:sldChg>
    </pc:docChg>
  </pc:docChgLst>
  <pc:docChgLst>
    <pc:chgData name="RICARDO HUMBERTO SEVILLA AGUILAR" userId="S::rsevilla@cnsf.gob.mx::94c9c77e-ccbf-4b74-aeeb-01ce0f31e326" providerId="AD" clId="Web-{F5F8C1C1-FD78-456B-BD68-8CEE95191BE9}"/>
    <pc:docChg chg="addSld modSld sldOrd">
      <pc:chgData name="RICARDO HUMBERTO SEVILLA AGUILAR" userId="S::rsevilla@cnsf.gob.mx::94c9c77e-ccbf-4b74-aeeb-01ce0f31e326" providerId="AD" clId="Web-{F5F8C1C1-FD78-456B-BD68-8CEE95191BE9}" dt="2021-01-28T01:44:22.358" v="128" actId="20577"/>
      <pc:docMkLst>
        <pc:docMk/>
      </pc:docMkLst>
      <pc:sldChg chg="modSp">
        <pc:chgData name="RICARDO HUMBERTO SEVILLA AGUILAR" userId="S::rsevilla@cnsf.gob.mx::94c9c77e-ccbf-4b74-aeeb-01ce0f31e326" providerId="AD" clId="Web-{F5F8C1C1-FD78-456B-BD68-8CEE95191BE9}" dt="2021-01-28T01:24:35.830" v="33" actId="20577"/>
        <pc:sldMkLst>
          <pc:docMk/>
          <pc:sldMk cId="2306673928" sldId="269"/>
        </pc:sldMkLst>
        <pc:spChg chg="mod">
          <ac:chgData name="RICARDO HUMBERTO SEVILLA AGUILAR" userId="S::rsevilla@cnsf.gob.mx::94c9c77e-ccbf-4b74-aeeb-01ce0f31e326" providerId="AD" clId="Web-{F5F8C1C1-FD78-456B-BD68-8CEE95191BE9}" dt="2021-01-28T01:24:35.830" v="33" actId="20577"/>
          <ac:spMkLst>
            <pc:docMk/>
            <pc:sldMk cId="2306673928" sldId="269"/>
            <ac:spMk id="177" creationId="{00000000-0000-0000-0000-000000000000}"/>
          </ac:spMkLst>
        </pc:spChg>
      </pc:sldChg>
      <pc:sldChg chg="modSp">
        <pc:chgData name="RICARDO HUMBERTO SEVILLA AGUILAR" userId="S::rsevilla@cnsf.gob.mx::94c9c77e-ccbf-4b74-aeeb-01ce0f31e326" providerId="AD" clId="Web-{F5F8C1C1-FD78-456B-BD68-8CEE95191BE9}" dt="2021-01-28T01:22:59.875" v="27" actId="20577"/>
        <pc:sldMkLst>
          <pc:docMk/>
          <pc:sldMk cId="2908908771" sldId="270"/>
        </pc:sldMkLst>
        <pc:spChg chg="mod">
          <ac:chgData name="RICARDO HUMBERTO SEVILLA AGUILAR" userId="S::rsevilla@cnsf.gob.mx::94c9c77e-ccbf-4b74-aeeb-01ce0f31e326" providerId="AD" clId="Web-{F5F8C1C1-FD78-456B-BD68-8CEE95191BE9}" dt="2021-01-28T01:22:59.875" v="27" actId="20577"/>
          <ac:spMkLst>
            <pc:docMk/>
            <pc:sldMk cId="2908908771" sldId="270"/>
            <ac:spMk id="177" creationId="{00000000-0000-0000-0000-000000000000}"/>
          </ac:spMkLst>
        </pc:spChg>
      </pc:sldChg>
      <pc:sldChg chg="modSp">
        <pc:chgData name="RICARDO HUMBERTO SEVILLA AGUILAR" userId="S::rsevilla@cnsf.gob.mx::94c9c77e-ccbf-4b74-aeeb-01ce0f31e326" providerId="AD" clId="Web-{F5F8C1C1-FD78-456B-BD68-8CEE95191BE9}" dt="2021-01-28T01:23:38.110" v="28" actId="20577"/>
        <pc:sldMkLst>
          <pc:docMk/>
          <pc:sldMk cId="3561128959" sldId="272"/>
        </pc:sldMkLst>
        <pc:spChg chg="mod">
          <ac:chgData name="RICARDO HUMBERTO SEVILLA AGUILAR" userId="S::rsevilla@cnsf.gob.mx::94c9c77e-ccbf-4b74-aeeb-01ce0f31e326" providerId="AD" clId="Web-{F5F8C1C1-FD78-456B-BD68-8CEE95191BE9}" dt="2021-01-28T01:23:38.110" v="28" actId="20577"/>
          <ac:spMkLst>
            <pc:docMk/>
            <pc:sldMk cId="3561128959" sldId="272"/>
            <ac:spMk id="177" creationId="{00000000-0000-0000-0000-000000000000}"/>
          </ac:spMkLst>
        </pc:spChg>
      </pc:sldChg>
      <pc:sldChg chg="modSp">
        <pc:chgData name="RICARDO HUMBERTO SEVILLA AGUILAR" userId="S::rsevilla@cnsf.gob.mx::94c9c77e-ccbf-4b74-aeeb-01ce0f31e326" providerId="AD" clId="Web-{F5F8C1C1-FD78-456B-BD68-8CEE95191BE9}" dt="2021-01-28T01:24:25.924" v="31" actId="20577"/>
        <pc:sldMkLst>
          <pc:docMk/>
          <pc:sldMk cId="1349271984" sldId="276"/>
        </pc:sldMkLst>
        <pc:spChg chg="mod">
          <ac:chgData name="RICARDO HUMBERTO SEVILLA AGUILAR" userId="S::rsevilla@cnsf.gob.mx::94c9c77e-ccbf-4b74-aeeb-01ce0f31e326" providerId="AD" clId="Web-{F5F8C1C1-FD78-456B-BD68-8CEE95191BE9}" dt="2021-01-28T01:24:25.924" v="31" actId="20577"/>
          <ac:spMkLst>
            <pc:docMk/>
            <pc:sldMk cId="1349271984" sldId="276"/>
            <ac:spMk id="177" creationId="{00000000-0000-0000-0000-000000000000}"/>
          </ac:spMkLst>
        </pc:spChg>
      </pc:sldChg>
      <pc:sldChg chg="modSp">
        <pc:chgData name="RICARDO HUMBERTO SEVILLA AGUILAR" userId="S::rsevilla@cnsf.gob.mx::94c9c77e-ccbf-4b74-aeeb-01ce0f31e326" providerId="AD" clId="Web-{F5F8C1C1-FD78-456B-BD68-8CEE95191BE9}" dt="2021-01-28T01:25:34.316" v="36" actId="20577"/>
        <pc:sldMkLst>
          <pc:docMk/>
          <pc:sldMk cId="88366825" sldId="283"/>
        </pc:sldMkLst>
        <pc:spChg chg="mod">
          <ac:chgData name="RICARDO HUMBERTO SEVILLA AGUILAR" userId="S::rsevilla@cnsf.gob.mx::94c9c77e-ccbf-4b74-aeeb-01ce0f31e326" providerId="AD" clId="Web-{F5F8C1C1-FD78-456B-BD68-8CEE95191BE9}" dt="2021-01-28T01:25:34.316" v="36" actId="20577"/>
          <ac:spMkLst>
            <pc:docMk/>
            <pc:sldMk cId="88366825" sldId="283"/>
            <ac:spMk id="177" creationId="{00000000-0000-0000-0000-000000000000}"/>
          </ac:spMkLst>
        </pc:spChg>
      </pc:sldChg>
      <pc:sldChg chg="modSp">
        <pc:chgData name="RICARDO HUMBERTO SEVILLA AGUILAR" userId="S::rsevilla@cnsf.gob.mx::94c9c77e-ccbf-4b74-aeeb-01ce0f31e326" providerId="AD" clId="Web-{F5F8C1C1-FD78-456B-BD68-8CEE95191BE9}" dt="2021-01-28T01:41:23.760" v="103" actId="20577"/>
        <pc:sldMkLst>
          <pc:docMk/>
          <pc:sldMk cId="3356232526" sldId="284"/>
        </pc:sldMkLst>
        <pc:spChg chg="mod">
          <ac:chgData name="RICARDO HUMBERTO SEVILLA AGUILAR" userId="S::rsevilla@cnsf.gob.mx::94c9c77e-ccbf-4b74-aeeb-01ce0f31e326" providerId="AD" clId="Web-{F5F8C1C1-FD78-456B-BD68-8CEE95191BE9}" dt="2021-01-28T01:41:23.760" v="103" actId="20577"/>
          <ac:spMkLst>
            <pc:docMk/>
            <pc:sldMk cId="3356232526" sldId="284"/>
            <ac:spMk id="177" creationId="{00000000-0000-0000-0000-000000000000}"/>
          </ac:spMkLst>
        </pc:spChg>
      </pc:sldChg>
      <pc:sldChg chg="modSp">
        <pc:chgData name="RICARDO HUMBERTO SEVILLA AGUILAR" userId="S::rsevilla@cnsf.gob.mx::94c9c77e-ccbf-4b74-aeeb-01ce0f31e326" providerId="AD" clId="Web-{F5F8C1C1-FD78-456B-BD68-8CEE95191BE9}" dt="2021-01-28T01:41:40.729" v="105" actId="20577"/>
        <pc:sldMkLst>
          <pc:docMk/>
          <pc:sldMk cId="3419286056" sldId="287"/>
        </pc:sldMkLst>
        <pc:spChg chg="mod">
          <ac:chgData name="RICARDO HUMBERTO SEVILLA AGUILAR" userId="S::rsevilla@cnsf.gob.mx::94c9c77e-ccbf-4b74-aeeb-01ce0f31e326" providerId="AD" clId="Web-{F5F8C1C1-FD78-456B-BD68-8CEE95191BE9}" dt="2021-01-28T01:41:40.729" v="105" actId="20577"/>
          <ac:spMkLst>
            <pc:docMk/>
            <pc:sldMk cId="3419286056" sldId="287"/>
            <ac:spMk id="177" creationId="{00000000-0000-0000-0000-000000000000}"/>
          </ac:spMkLst>
        </pc:spChg>
      </pc:sldChg>
      <pc:sldChg chg="modSp">
        <pc:chgData name="RICARDO HUMBERTO SEVILLA AGUILAR" userId="S::rsevilla@cnsf.gob.mx::94c9c77e-ccbf-4b74-aeeb-01ce0f31e326" providerId="AD" clId="Web-{F5F8C1C1-FD78-456B-BD68-8CEE95191BE9}" dt="2021-01-28T01:42:32.699" v="123" actId="20577"/>
        <pc:sldMkLst>
          <pc:docMk/>
          <pc:sldMk cId="2273691451" sldId="292"/>
        </pc:sldMkLst>
        <pc:spChg chg="mod">
          <ac:chgData name="RICARDO HUMBERTO SEVILLA AGUILAR" userId="S::rsevilla@cnsf.gob.mx::94c9c77e-ccbf-4b74-aeeb-01ce0f31e326" providerId="AD" clId="Web-{F5F8C1C1-FD78-456B-BD68-8CEE95191BE9}" dt="2021-01-28T01:42:32.699" v="123" actId="20577"/>
          <ac:spMkLst>
            <pc:docMk/>
            <pc:sldMk cId="2273691451" sldId="292"/>
            <ac:spMk id="177" creationId="{00000000-0000-0000-0000-000000000000}"/>
          </ac:spMkLst>
        </pc:spChg>
      </pc:sldChg>
      <pc:sldChg chg="modSp">
        <pc:chgData name="RICARDO HUMBERTO SEVILLA AGUILAR" userId="S::rsevilla@cnsf.gob.mx::94c9c77e-ccbf-4b74-aeeb-01ce0f31e326" providerId="AD" clId="Web-{F5F8C1C1-FD78-456B-BD68-8CEE95191BE9}" dt="2021-01-28T01:44:22.358" v="128" actId="20577"/>
        <pc:sldMkLst>
          <pc:docMk/>
          <pc:sldMk cId="775681713" sldId="298"/>
        </pc:sldMkLst>
        <pc:spChg chg="mod">
          <ac:chgData name="RICARDO HUMBERTO SEVILLA AGUILAR" userId="S::rsevilla@cnsf.gob.mx::94c9c77e-ccbf-4b74-aeeb-01ce0f31e326" providerId="AD" clId="Web-{F5F8C1C1-FD78-456B-BD68-8CEE95191BE9}" dt="2021-01-28T01:44:22.358" v="128" actId="20577"/>
          <ac:spMkLst>
            <pc:docMk/>
            <pc:sldMk cId="775681713" sldId="298"/>
            <ac:spMk id="177" creationId="{00000000-0000-0000-0000-000000000000}"/>
          </ac:spMkLst>
        </pc:spChg>
      </pc:sldChg>
      <pc:sldChg chg="modSp">
        <pc:chgData name="RICARDO HUMBERTO SEVILLA AGUILAR" userId="S::rsevilla@cnsf.gob.mx::94c9c77e-ccbf-4b74-aeeb-01ce0f31e326" providerId="AD" clId="Web-{F5F8C1C1-FD78-456B-BD68-8CEE95191BE9}" dt="2021-01-28T01:43:15.653" v="125" actId="20577"/>
        <pc:sldMkLst>
          <pc:docMk/>
          <pc:sldMk cId="749440793" sldId="299"/>
        </pc:sldMkLst>
        <pc:spChg chg="mod">
          <ac:chgData name="RICARDO HUMBERTO SEVILLA AGUILAR" userId="S::rsevilla@cnsf.gob.mx::94c9c77e-ccbf-4b74-aeeb-01ce0f31e326" providerId="AD" clId="Web-{F5F8C1C1-FD78-456B-BD68-8CEE95191BE9}" dt="2021-01-28T01:43:15.653" v="125" actId="20577"/>
          <ac:spMkLst>
            <pc:docMk/>
            <pc:sldMk cId="749440793" sldId="299"/>
            <ac:spMk id="177" creationId="{00000000-0000-0000-0000-000000000000}"/>
          </ac:spMkLst>
        </pc:spChg>
      </pc:sldChg>
      <pc:sldChg chg="modSp">
        <pc:chgData name="RICARDO HUMBERTO SEVILLA AGUILAR" userId="S::rsevilla@cnsf.gob.mx::94c9c77e-ccbf-4b74-aeeb-01ce0f31e326" providerId="AD" clId="Web-{F5F8C1C1-FD78-456B-BD68-8CEE95191BE9}" dt="2021-01-28T01:43:28.122" v="126" actId="20577"/>
        <pc:sldMkLst>
          <pc:docMk/>
          <pc:sldMk cId="3128952950" sldId="300"/>
        </pc:sldMkLst>
        <pc:spChg chg="mod">
          <ac:chgData name="RICARDO HUMBERTO SEVILLA AGUILAR" userId="S::rsevilla@cnsf.gob.mx::94c9c77e-ccbf-4b74-aeeb-01ce0f31e326" providerId="AD" clId="Web-{F5F8C1C1-FD78-456B-BD68-8CEE95191BE9}" dt="2021-01-28T01:43:28.122" v="126" actId="20577"/>
          <ac:spMkLst>
            <pc:docMk/>
            <pc:sldMk cId="3128952950" sldId="300"/>
            <ac:spMk id="177" creationId="{00000000-0000-0000-0000-000000000000}"/>
          </ac:spMkLst>
        </pc:spChg>
      </pc:sldChg>
      <pc:sldChg chg="modSp">
        <pc:chgData name="RICARDO HUMBERTO SEVILLA AGUILAR" userId="S::rsevilla@cnsf.gob.mx::94c9c77e-ccbf-4b74-aeeb-01ce0f31e326" providerId="AD" clId="Web-{F5F8C1C1-FD78-456B-BD68-8CEE95191BE9}" dt="2021-01-28T01:25:04.612" v="34" actId="20577"/>
        <pc:sldMkLst>
          <pc:docMk/>
          <pc:sldMk cId="70821306" sldId="301"/>
        </pc:sldMkLst>
        <pc:spChg chg="mod">
          <ac:chgData name="RICARDO HUMBERTO SEVILLA AGUILAR" userId="S::rsevilla@cnsf.gob.mx::94c9c77e-ccbf-4b74-aeeb-01ce0f31e326" providerId="AD" clId="Web-{F5F8C1C1-FD78-456B-BD68-8CEE95191BE9}" dt="2021-01-28T01:25:04.612" v="34" actId="20577"/>
          <ac:spMkLst>
            <pc:docMk/>
            <pc:sldMk cId="70821306" sldId="301"/>
            <ac:spMk id="177" creationId="{00000000-0000-0000-0000-000000000000}"/>
          </ac:spMkLst>
        </pc:spChg>
      </pc:sldChg>
      <pc:sldChg chg="modSp">
        <pc:chgData name="RICARDO HUMBERTO SEVILLA AGUILAR" userId="S::rsevilla@cnsf.gob.mx::94c9c77e-ccbf-4b74-aeeb-01ce0f31e326" providerId="AD" clId="Web-{F5F8C1C1-FD78-456B-BD68-8CEE95191BE9}" dt="2021-01-28T01:43:05.668" v="124" actId="20577"/>
        <pc:sldMkLst>
          <pc:docMk/>
          <pc:sldMk cId="3023930493" sldId="303"/>
        </pc:sldMkLst>
        <pc:spChg chg="mod">
          <ac:chgData name="RICARDO HUMBERTO SEVILLA AGUILAR" userId="S::rsevilla@cnsf.gob.mx::94c9c77e-ccbf-4b74-aeeb-01ce0f31e326" providerId="AD" clId="Web-{F5F8C1C1-FD78-456B-BD68-8CEE95191BE9}" dt="2021-01-28T01:43:05.668" v="124" actId="20577"/>
          <ac:spMkLst>
            <pc:docMk/>
            <pc:sldMk cId="3023930493" sldId="303"/>
            <ac:spMk id="177" creationId="{00000000-0000-0000-0000-000000000000}"/>
          </ac:spMkLst>
        </pc:spChg>
      </pc:sldChg>
      <pc:sldChg chg="add ord">
        <pc:chgData name="RICARDO HUMBERTO SEVILLA AGUILAR" userId="S::rsevilla@cnsf.gob.mx::94c9c77e-ccbf-4b74-aeeb-01ce0f31e326" providerId="AD" clId="Web-{F5F8C1C1-FD78-456B-BD68-8CEE95191BE9}" dt="2021-01-28T00:44:17.917" v="1"/>
        <pc:sldMkLst>
          <pc:docMk/>
          <pc:sldMk cId="2062650564" sldId="304"/>
        </pc:sldMkLst>
      </pc:sldChg>
      <pc:sldMasterChg chg="addSldLayout">
        <pc:chgData name="RICARDO HUMBERTO SEVILLA AGUILAR" userId="S::rsevilla@cnsf.gob.mx::94c9c77e-ccbf-4b74-aeeb-01ce0f31e326" providerId="AD" clId="Web-{F5F8C1C1-FD78-456B-BD68-8CEE95191BE9}" dt="2021-01-28T00:44:01.901" v="0"/>
        <pc:sldMasterMkLst>
          <pc:docMk/>
          <pc:sldMasterMk cId="0" sldId="2147483648"/>
        </pc:sldMasterMkLst>
        <pc:sldLayoutChg chg="add">
          <pc:chgData name="RICARDO HUMBERTO SEVILLA AGUILAR" userId="S::rsevilla@cnsf.gob.mx::94c9c77e-ccbf-4b74-aeeb-01ce0f31e326" providerId="AD" clId="Web-{F5F8C1C1-FD78-456B-BD68-8CEE95191BE9}" dt="2021-01-28T00:44:01.901" v="0"/>
          <pc:sldLayoutMkLst>
            <pc:docMk/>
            <pc:sldMasterMk cId="0" sldId="2147483648"/>
            <pc:sldLayoutMk cId="0" sldId="2147483650"/>
          </pc:sldLayoutMkLst>
        </pc:sldLayoutChg>
        <pc:sldLayoutChg chg="add">
          <pc:chgData name="RICARDO HUMBERTO SEVILLA AGUILAR" userId="S::rsevilla@cnsf.gob.mx::94c9c77e-ccbf-4b74-aeeb-01ce0f31e326" providerId="AD" clId="Web-{F5F8C1C1-FD78-456B-BD68-8CEE95191BE9}" dt="2021-01-28T00:44:01.901" v="0"/>
          <pc:sldLayoutMkLst>
            <pc:docMk/>
            <pc:sldMasterMk cId="0" sldId="2147483648"/>
            <pc:sldLayoutMk cId="0" sldId="2147483651"/>
          </pc:sldLayoutMkLst>
        </pc:sldLayoutChg>
        <pc:sldLayoutChg chg="add">
          <pc:chgData name="RICARDO HUMBERTO SEVILLA AGUILAR" userId="S::rsevilla@cnsf.gob.mx::94c9c77e-ccbf-4b74-aeeb-01ce0f31e326" providerId="AD" clId="Web-{F5F8C1C1-FD78-456B-BD68-8CEE95191BE9}" dt="2021-01-28T00:44:01.901" v="0"/>
          <pc:sldLayoutMkLst>
            <pc:docMk/>
            <pc:sldMasterMk cId="0" sldId="2147483648"/>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a:p>
        </p:txBody>
      </p:sp>
    </p:spTree>
    <p:extLst>
      <p:ext uri="{BB962C8B-B14F-4D97-AF65-F5344CB8AC3E}">
        <p14:creationId xmlns:p14="http://schemas.microsoft.com/office/powerpoint/2010/main" val="5814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extLst>
      <p:ext uri="{BB962C8B-B14F-4D97-AF65-F5344CB8AC3E}">
        <p14:creationId xmlns:p14="http://schemas.microsoft.com/office/powerpoint/2010/main" val="1593130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extLst>
      <p:ext uri="{BB962C8B-B14F-4D97-AF65-F5344CB8AC3E}">
        <p14:creationId xmlns:p14="http://schemas.microsoft.com/office/powerpoint/2010/main" val="2437438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a:p>
        </p:txBody>
      </p:sp>
    </p:spTree>
    <p:extLst>
      <p:ext uri="{BB962C8B-B14F-4D97-AF65-F5344CB8AC3E}">
        <p14:creationId xmlns:p14="http://schemas.microsoft.com/office/powerpoint/2010/main" val="3374314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extLst>
      <p:ext uri="{BB962C8B-B14F-4D97-AF65-F5344CB8AC3E}">
        <p14:creationId xmlns:p14="http://schemas.microsoft.com/office/powerpoint/2010/main" val="3700246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extLst>
      <p:ext uri="{BB962C8B-B14F-4D97-AF65-F5344CB8AC3E}">
        <p14:creationId xmlns:p14="http://schemas.microsoft.com/office/powerpoint/2010/main" val="2208004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extLst>
      <p:ext uri="{BB962C8B-B14F-4D97-AF65-F5344CB8AC3E}">
        <p14:creationId xmlns:p14="http://schemas.microsoft.com/office/powerpoint/2010/main" val="261308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extLst>
      <p:ext uri="{BB962C8B-B14F-4D97-AF65-F5344CB8AC3E}">
        <p14:creationId xmlns:p14="http://schemas.microsoft.com/office/powerpoint/2010/main" val="4214623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extLst>
      <p:ext uri="{BB962C8B-B14F-4D97-AF65-F5344CB8AC3E}">
        <p14:creationId xmlns:p14="http://schemas.microsoft.com/office/powerpoint/2010/main" val="370639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a:p>
        </p:txBody>
      </p:sp>
    </p:spTree>
    <p:extLst>
      <p:ext uri="{BB962C8B-B14F-4D97-AF65-F5344CB8AC3E}">
        <p14:creationId xmlns:p14="http://schemas.microsoft.com/office/powerpoint/2010/main" val="137402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extLst>
      <p:ext uri="{BB962C8B-B14F-4D97-AF65-F5344CB8AC3E}">
        <p14:creationId xmlns:p14="http://schemas.microsoft.com/office/powerpoint/2010/main" val="1591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extLst>
      <p:ext uri="{BB962C8B-B14F-4D97-AF65-F5344CB8AC3E}">
        <p14:creationId xmlns:p14="http://schemas.microsoft.com/office/powerpoint/2010/main" val="81433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extLst>
      <p:ext uri="{BB962C8B-B14F-4D97-AF65-F5344CB8AC3E}">
        <p14:creationId xmlns:p14="http://schemas.microsoft.com/office/powerpoint/2010/main" val="3752015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extLst>
      <p:ext uri="{BB962C8B-B14F-4D97-AF65-F5344CB8AC3E}">
        <p14:creationId xmlns:p14="http://schemas.microsoft.com/office/powerpoint/2010/main" val="3115925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25</a:t>
            </a:fld>
            <a:endParaRPr/>
          </a:p>
        </p:txBody>
      </p:sp>
    </p:spTree>
    <p:extLst>
      <p:ext uri="{BB962C8B-B14F-4D97-AF65-F5344CB8AC3E}">
        <p14:creationId xmlns:p14="http://schemas.microsoft.com/office/powerpoint/2010/main" val="309428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26</a:t>
            </a:fld>
            <a:endParaRPr/>
          </a:p>
        </p:txBody>
      </p:sp>
    </p:spTree>
    <p:extLst>
      <p:ext uri="{BB962C8B-B14F-4D97-AF65-F5344CB8AC3E}">
        <p14:creationId xmlns:p14="http://schemas.microsoft.com/office/powerpoint/2010/main" val="1467848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27</a:t>
            </a:fld>
            <a:endParaRPr/>
          </a:p>
        </p:txBody>
      </p:sp>
    </p:spTree>
    <p:extLst>
      <p:ext uri="{BB962C8B-B14F-4D97-AF65-F5344CB8AC3E}">
        <p14:creationId xmlns:p14="http://schemas.microsoft.com/office/powerpoint/2010/main" val="1742217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28</a:t>
            </a:fld>
            <a:endParaRPr/>
          </a:p>
        </p:txBody>
      </p:sp>
    </p:spTree>
    <p:extLst>
      <p:ext uri="{BB962C8B-B14F-4D97-AF65-F5344CB8AC3E}">
        <p14:creationId xmlns:p14="http://schemas.microsoft.com/office/powerpoint/2010/main" val="3790174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30</a:t>
            </a:fld>
            <a:endParaRPr/>
          </a:p>
        </p:txBody>
      </p:sp>
    </p:spTree>
    <p:extLst>
      <p:ext uri="{BB962C8B-B14F-4D97-AF65-F5344CB8AC3E}">
        <p14:creationId xmlns:p14="http://schemas.microsoft.com/office/powerpoint/2010/main" val="2321639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31</a:t>
            </a:fld>
            <a:endParaRPr/>
          </a:p>
        </p:txBody>
      </p:sp>
    </p:spTree>
    <p:extLst>
      <p:ext uri="{BB962C8B-B14F-4D97-AF65-F5344CB8AC3E}">
        <p14:creationId xmlns:p14="http://schemas.microsoft.com/office/powerpoint/2010/main" val="936677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32</a:t>
            </a:fld>
            <a:endParaRPr/>
          </a:p>
        </p:txBody>
      </p:sp>
    </p:spTree>
    <p:extLst>
      <p:ext uri="{BB962C8B-B14F-4D97-AF65-F5344CB8AC3E}">
        <p14:creationId xmlns:p14="http://schemas.microsoft.com/office/powerpoint/2010/main" val="216934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33</a:t>
            </a:fld>
            <a:endParaRPr/>
          </a:p>
        </p:txBody>
      </p:sp>
    </p:spTree>
    <p:extLst>
      <p:ext uri="{BB962C8B-B14F-4D97-AF65-F5344CB8AC3E}">
        <p14:creationId xmlns:p14="http://schemas.microsoft.com/office/powerpoint/2010/main" val="4265663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34</a:t>
            </a:fld>
            <a:endParaRPr/>
          </a:p>
        </p:txBody>
      </p:sp>
    </p:spTree>
    <p:extLst>
      <p:ext uri="{BB962C8B-B14F-4D97-AF65-F5344CB8AC3E}">
        <p14:creationId xmlns:p14="http://schemas.microsoft.com/office/powerpoint/2010/main" val="3820218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35</a:t>
            </a:fld>
            <a:endParaRPr/>
          </a:p>
        </p:txBody>
      </p:sp>
    </p:spTree>
    <p:extLst>
      <p:ext uri="{BB962C8B-B14F-4D97-AF65-F5344CB8AC3E}">
        <p14:creationId xmlns:p14="http://schemas.microsoft.com/office/powerpoint/2010/main" val="802360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36</a:t>
            </a:fld>
            <a:endParaRPr/>
          </a:p>
        </p:txBody>
      </p:sp>
    </p:spTree>
    <p:extLst>
      <p:ext uri="{BB962C8B-B14F-4D97-AF65-F5344CB8AC3E}">
        <p14:creationId xmlns:p14="http://schemas.microsoft.com/office/powerpoint/2010/main" val="4174391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37</a:t>
            </a:fld>
            <a:endParaRPr/>
          </a:p>
        </p:txBody>
      </p:sp>
    </p:spTree>
    <p:extLst>
      <p:ext uri="{BB962C8B-B14F-4D97-AF65-F5344CB8AC3E}">
        <p14:creationId xmlns:p14="http://schemas.microsoft.com/office/powerpoint/2010/main" val="711706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38</a:t>
            </a:fld>
            <a:endParaRPr/>
          </a:p>
        </p:txBody>
      </p:sp>
    </p:spTree>
    <p:extLst>
      <p:ext uri="{BB962C8B-B14F-4D97-AF65-F5344CB8AC3E}">
        <p14:creationId xmlns:p14="http://schemas.microsoft.com/office/powerpoint/2010/main" val="1406526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39</a:t>
            </a:fld>
            <a:endParaRPr/>
          </a:p>
        </p:txBody>
      </p:sp>
    </p:spTree>
    <p:extLst>
      <p:ext uri="{BB962C8B-B14F-4D97-AF65-F5344CB8AC3E}">
        <p14:creationId xmlns:p14="http://schemas.microsoft.com/office/powerpoint/2010/main" val="3880585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40</a:t>
            </a:fld>
            <a:endParaRPr/>
          </a:p>
        </p:txBody>
      </p:sp>
    </p:spTree>
    <p:extLst>
      <p:ext uri="{BB962C8B-B14F-4D97-AF65-F5344CB8AC3E}">
        <p14:creationId xmlns:p14="http://schemas.microsoft.com/office/powerpoint/2010/main" val="3584514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41</a:t>
            </a:fld>
            <a:endParaRPr/>
          </a:p>
        </p:txBody>
      </p:sp>
    </p:spTree>
    <p:extLst>
      <p:ext uri="{BB962C8B-B14F-4D97-AF65-F5344CB8AC3E}">
        <p14:creationId xmlns:p14="http://schemas.microsoft.com/office/powerpoint/2010/main" val="3270296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42</a:t>
            </a:fld>
            <a:endParaRPr/>
          </a:p>
        </p:txBody>
      </p:sp>
    </p:spTree>
    <p:extLst>
      <p:ext uri="{BB962C8B-B14F-4D97-AF65-F5344CB8AC3E}">
        <p14:creationId xmlns:p14="http://schemas.microsoft.com/office/powerpoint/2010/main" val="358112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a:p>
        </p:txBody>
      </p:sp>
    </p:spTree>
    <p:extLst>
      <p:ext uri="{BB962C8B-B14F-4D97-AF65-F5344CB8AC3E}">
        <p14:creationId xmlns:p14="http://schemas.microsoft.com/office/powerpoint/2010/main" val="38443265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73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a:p>
        </p:txBody>
      </p:sp>
    </p:spTree>
    <p:extLst>
      <p:ext uri="{BB962C8B-B14F-4D97-AF65-F5344CB8AC3E}">
        <p14:creationId xmlns:p14="http://schemas.microsoft.com/office/powerpoint/2010/main" val="383988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a:p>
        </p:txBody>
      </p:sp>
    </p:spTree>
    <p:extLst>
      <p:ext uri="{BB962C8B-B14F-4D97-AF65-F5344CB8AC3E}">
        <p14:creationId xmlns:p14="http://schemas.microsoft.com/office/powerpoint/2010/main" val="286105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a:p>
        </p:txBody>
      </p:sp>
    </p:spTree>
    <p:extLst>
      <p:ext uri="{BB962C8B-B14F-4D97-AF65-F5344CB8AC3E}">
        <p14:creationId xmlns:p14="http://schemas.microsoft.com/office/powerpoint/2010/main" val="250524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extLst>
      <p:ext uri="{BB962C8B-B14F-4D97-AF65-F5344CB8AC3E}">
        <p14:creationId xmlns:p14="http://schemas.microsoft.com/office/powerpoint/2010/main" val="1285045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a:p>
        </p:txBody>
      </p:sp>
    </p:spTree>
    <p:extLst>
      <p:ext uri="{BB962C8B-B14F-4D97-AF65-F5344CB8AC3E}">
        <p14:creationId xmlns:p14="http://schemas.microsoft.com/office/powerpoint/2010/main" val="1994751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8"/>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8"/>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9" name="Google Shape;19;p8"/>
          <p:cNvCxnSpPr/>
          <p:nvPr/>
        </p:nvCxnSpPr>
        <p:spPr>
          <a:xfrm>
            <a:off x="2006600" y="3048000"/>
            <a:ext cx="8178800" cy="0"/>
          </a:xfrm>
          <a:prstGeom prst="straightConnector1">
            <a:avLst/>
          </a:prstGeom>
          <a:noFill/>
          <a:ln w="38100" cap="flat" cmpd="sng">
            <a:solidFill>
              <a:srgbClr val="BC945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solidFill>
          <a:srgbClr val="FFFFFF"/>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8" name="Google Shape;78;p17"/>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solidFill>
          <a:srgbClr val="FFFFFF"/>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5496560" y="996579"/>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solidFill>
          <a:srgbClr val="FFFFFF"/>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86080" y="568859"/>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595959"/>
              </a:buClr>
              <a:buSzPts val="3600"/>
              <a:buFont typeface="Montserrat SemiBold"/>
              <a:buNone/>
              <a:defRPr sz="36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5029200" y="1825625"/>
            <a:ext cx="6324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ítulo y objetos">
  <p:cSld name="5_Título y objetos">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2120" y="542983"/>
            <a:ext cx="4114800" cy="102914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45C4F"/>
              </a:buClr>
              <a:buSzPts val="3600"/>
              <a:buFont typeface="Montserrat SemiBold"/>
              <a:buNone/>
              <a:defRPr sz="36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0"/>
          <p:cNvSpPr txBox="1">
            <a:spLocks noGrp="1"/>
          </p:cNvSpPr>
          <p:nvPr>
            <p:ph type="body" idx="1"/>
          </p:nvPr>
        </p:nvSpPr>
        <p:spPr>
          <a:xfrm>
            <a:off x="4988560" y="1825625"/>
            <a:ext cx="636524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solidFill>
          <a:srgbClr val="FFFFFF"/>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274317" y="578802"/>
            <a:ext cx="4036423" cy="12604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A42145"/>
              </a:buClr>
              <a:buSzPts val="3900"/>
              <a:buFont typeface="Montserrat SemiBold"/>
              <a:buNone/>
              <a:defRPr sz="39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1"/>
          <p:cNvSpPr txBox="1">
            <a:spLocks noGrp="1"/>
          </p:cNvSpPr>
          <p:nvPr>
            <p:ph type="body" idx="1"/>
          </p:nvPr>
        </p:nvSpPr>
        <p:spPr>
          <a:xfrm>
            <a:off x="4785360" y="1209040"/>
            <a:ext cx="6568440" cy="49679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FFFFF"/>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839788" y="365125"/>
            <a:ext cx="611618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404040"/>
              </a:buClr>
              <a:buSzPts val="3200"/>
              <a:buFont typeface="Montserrat SemiBold"/>
              <a:buNone/>
              <a:defRPr sz="3200" b="1" i="0" u="none" strike="noStrike" cap="none">
                <a:solidFill>
                  <a:srgbClr val="404040"/>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2"/>
          <p:cNvSpPr txBox="1">
            <a:spLocks noGrp="1"/>
          </p:cNvSpPr>
          <p:nvPr>
            <p:ph type="body" idx="1"/>
          </p:nvPr>
        </p:nvSpPr>
        <p:spPr>
          <a:xfrm>
            <a:off x="839788" y="2036762"/>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839788" y="3072445"/>
            <a:ext cx="5682932"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4"/>
          </p:nvPr>
        </p:nvSpPr>
        <p:spPr>
          <a:xfrm>
            <a:off x="7807960" y="3072445"/>
            <a:ext cx="3967480"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p:cSld name="Solo el título">
    <p:bg>
      <p:bgPr>
        <a:solidFill>
          <a:srgbClr val="FFFFFF"/>
        </a:solid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dt" idx="10"/>
          </p:nvPr>
        </p:nvSpPr>
        <p:spPr>
          <a:xfrm>
            <a:off x="893957"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16" name="Google Shape;116;p23"/>
          <p:cNvSpPr txBox="1">
            <a:spLocks noGrp="1"/>
          </p:cNvSpPr>
          <p:nvPr>
            <p:ph type="body" idx="1"/>
          </p:nvPr>
        </p:nvSpPr>
        <p:spPr>
          <a:xfrm>
            <a:off x="1088396" y="283775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p:cSld name="En blanco">
    <p:bg>
      <p:bgPr>
        <a:solidFill>
          <a:srgbClr val="FFFFFF"/>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22" name="Google Shape;122;p24"/>
          <p:cNvSpPr txBox="1">
            <a:spLocks noGrp="1"/>
          </p:cNvSpPr>
          <p:nvPr>
            <p:ph type="body" idx="1"/>
          </p:nvPr>
        </p:nvSpPr>
        <p:spPr>
          <a:xfrm>
            <a:off x="1032639" y="2856183"/>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9"/>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0"/>
          <p:cNvSpPr txBox="1">
            <a:spLocks noGrp="1"/>
          </p:cNvSpPr>
          <p:nvPr>
            <p:ph type="body" idx="1"/>
          </p:nvPr>
        </p:nvSpPr>
        <p:spPr>
          <a:xfrm>
            <a:off x="381000" y="2072639"/>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2" name="Google Shape;32;p10"/>
          <p:cNvSpPr txBox="1">
            <a:spLocks noGrp="1"/>
          </p:cNvSpPr>
          <p:nvPr>
            <p:ph type="body" idx="2"/>
          </p:nvPr>
        </p:nvSpPr>
        <p:spPr>
          <a:xfrm>
            <a:off x="6233160" y="2072639"/>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1"/>
          <p:cNvSpPr txBox="1">
            <a:spLocks noGrp="1"/>
          </p:cNvSpPr>
          <p:nvPr>
            <p:ph type="body" idx="2"/>
          </p:nvPr>
        </p:nvSpPr>
        <p:spPr>
          <a:xfrm>
            <a:off x="4996542" y="2164079"/>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Montserrat"/>
                <a:ea typeface="Montserrat"/>
                <a:cs typeface="Montserrat"/>
                <a:sym typeface="Montserrat"/>
              </a:defRPr>
            </a:lvl1pPr>
            <a:lvl2pPr marL="0" lvl="1" indent="0" algn="r">
              <a:spcBef>
                <a:spcPts val="0"/>
              </a:spcBef>
              <a:buNone/>
              <a:defRPr sz="1200" b="0" i="0">
                <a:solidFill>
                  <a:srgbClr val="888888"/>
                </a:solidFill>
                <a:latin typeface="Montserrat"/>
                <a:ea typeface="Montserrat"/>
                <a:cs typeface="Montserrat"/>
                <a:sym typeface="Montserrat"/>
              </a:defRPr>
            </a:lvl2pPr>
            <a:lvl3pPr marL="0" lvl="2" indent="0" algn="r">
              <a:spcBef>
                <a:spcPts val="0"/>
              </a:spcBef>
              <a:buNone/>
              <a:defRPr sz="1200" b="0" i="0">
                <a:solidFill>
                  <a:srgbClr val="888888"/>
                </a:solidFill>
                <a:latin typeface="Montserrat"/>
                <a:ea typeface="Montserrat"/>
                <a:cs typeface="Montserrat"/>
                <a:sym typeface="Montserrat"/>
              </a:defRPr>
            </a:lvl3pPr>
            <a:lvl4pPr marL="0" lvl="3" indent="0" algn="r">
              <a:spcBef>
                <a:spcPts val="0"/>
              </a:spcBef>
              <a:buNone/>
              <a:defRPr sz="1200" b="0" i="0">
                <a:solidFill>
                  <a:srgbClr val="888888"/>
                </a:solidFill>
                <a:latin typeface="Montserrat"/>
                <a:ea typeface="Montserrat"/>
                <a:cs typeface="Montserrat"/>
                <a:sym typeface="Montserrat"/>
              </a:defRPr>
            </a:lvl4pPr>
            <a:lvl5pPr marL="0" lvl="4" indent="0" algn="r">
              <a:spcBef>
                <a:spcPts val="0"/>
              </a:spcBef>
              <a:buNone/>
              <a:defRPr sz="1200" b="0" i="0">
                <a:solidFill>
                  <a:srgbClr val="888888"/>
                </a:solidFill>
                <a:latin typeface="Montserrat"/>
                <a:ea typeface="Montserrat"/>
                <a:cs typeface="Montserrat"/>
                <a:sym typeface="Montserrat"/>
              </a:defRPr>
            </a:lvl5pPr>
            <a:lvl6pPr marL="0" lvl="5" indent="0" algn="r">
              <a:spcBef>
                <a:spcPts val="0"/>
              </a:spcBef>
              <a:buNone/>
              <a:defRPr sz="1200" b="0" i="0">
                <a:solidFill>
                  <a:srgbClr val="888888"/>
                </a:solidFill>
                <a:latin typeface="Montserrat"/>
                <a:ea typeface="Montserrat"/>
                <a:cs typeface="Montserrat"/>
                <a:sym typeface="Montserrat"/>
              </a:defRPr>
            </a:lvl6pPr>
            <a:lvl7pPr marL="0" lvl="6" indent="0" algn="r">
              <a:spcBef>
                <a:spcPts val="0"/>
              </a:spcBef>
              <a:buNone/>
              <a:defRPr sz="1200" b="0" i="0">
                <a:solidFill>
                  <a:srgbClr val="888888"/>
                </a:solidFill>
                <a:latin typeface="Montserrat"/>
                <a:ea typeface="Montserrat"/>
                <a:cs typeface="Montserrat"/>
                <a:sym typeface="Montserrat"/>
              </a:defRPr>
            </a:lvl7pPr>
            <a:lvl8pPr marL="0" lvl="7" indent="0" algn="r">
              <a:spcBef>
                <a:spcPts val="0"/>
              </a:spcBef>
              <a:buNone/>
              <a:defRPr sz="1200" b="0" i="0">
                <a:solidFill>
                  <a:srgbClr val="888888"/>
                </a:solidFill>
                <a:latin typeface="Montserrat"/>
                <a:ea typeface="Montserrat"/>
                <a:cs typeface="Montserrat"/>
                <a:sym typeface="Montserrat"/>
              </a:defRPr>
            </a:lvl8pPr>
            <a:lvl9pPr marL="0" lvl="8" indent="0" algn="r">
              <a:spcBef>
                <a:spcPts val="0"/>
              </a:spcBef>
              <a:buNone/>
              <a:defRPr sz="1200" b="0" i="0">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39" name="Google Shape;39;p11"/>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a:solidFill>
                <a:srgbClr val="A42145"/>
              </a:solidFill>
              <a:latin typeface="Montserrat SemiBold"/>
              <a:ea typeface="Montserrat SemiBold"/>
              <a:cs typeface="Montserrat SemiBold"/>
              <a:sym typeface="Montserrat SemiBold"/>
            </a:endParaRPr>
          </a:p>
        </p:txBody>
      </p:sp>
      <p:sp>
        <p:nvSpPr>
          <p:cNvPr id="40" name="Google Shape;40;p11"/>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A42145"/>
              </a:buClr>
              <a:buSzPts val="3200"/>
              <a:buFont typeface="Arial"/>
              <a:buNone/>
              <a:defRPr sz="3200" b="0" i="0" u="none" strike="noStrike" cap="none">
                <a:solidFill>
                  <a:srgbClr val="A42145"/>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45" name="Google Shape;45;p12"/>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2"/>
          <p:cNvSpPr txBox="1">
            <a:spLocks noGrp="1"/>
          </p:cNvSpPr>
          <p:nvPr>
            <p:ph type="body" idx="2"/>
          </p:nvPr>
        </p:nvSpPr>
        <p:spPr>
          <a:xfrm>
            <a:off x="2592136" y="3898145"/>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1" name="Google Shape;51;p13"/>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13"/>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rgbClr val="FFFFFF"/>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8" name="Google Shape;58;p14"/>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 name="Google Shape;60;p14"/>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ítulo y objetos">
  <p:cSld name="1_Título y objetos">
    <p:bg>
      <p:bgPr>
        <a:solidFill>
          <a:srgbClr val="FFFFFF"/>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11480" y="598714"/>
            <a:ext cx="10942320" cy="12132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400"/>
              <a:buFont typeface="Montserrat SemiBold"/>
              <a:buNone/>
              <a:defRPr sz="44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5"/>
          <p:cNvSpPr txBox="1">
            <a:spLocks noGrp="1"/>
          </p:cNvSpPr>
          <p:nvPr>
            <p:ph type="body" idx="1"/>
          </p:nvPr>
        </p:nvSpPr>
        <p:spPr>
          <a:xfrm>
            <a:off x="411480" y="1991359"/>
            <a:ext cx="10942320" cy="418560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ítulo y objetos">
  <p:cSld name="2_Título y objetos">
    <p:bg>
      <p:bgPr>
        <a:solidFill>
          <a:srgbClr val="FFFFFF"/>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21640" y="540702"/>
            <a:ext cx="11404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5C4F"/>
              </a:buClr>
              <a:buSzPts val="4400"/>
              <a:buFont typeface="Montserrat SemiBold"/>
              <a:buNone/>
              <a:defRPr sz="44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6"/>
          <p:cNvSpPr txBox="1">
            <a:spLocks noGrp="1"/>
          </p:cNvSpPr>
          <p:nvPr>
            <p:ph type="body" idx="1"/>
          </p:nvPr>
        </p:nvSpPr>
        <p:spPr>
          <a:xfrm>
            <a:off x="42164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3" name="Google Shape;73;p16"/>
          <p:cNvSpPr txBox="1">
            <a:spLocks noGrp="1"/>
          </p:cNvSpPr>
          <p:nvPr>
            <p:ph type="body" idx="2"/>
          </p:nvPr>
        </p:nvSpPr>
        <p:spPr>
          <a:xfrm>
            <a:off x="624840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8" Type="http://schemas.openxmlformats.org/officeDocument/2006/relationships/hyperlink" Target="mailto:rsevilla@cnsf.gob.mx" TargetMode="External"/><Relationship Id="rId3" Type="http://schemas.openxmlformats.org/officeDocument/2006/relationships/image" Target="../media/image7.png"/><Relationship Id="rId7" Type="http://schemas.openxmlformats.org/officeDocument/2006/relationships/hyperlink" Target="mailto:kluna@cnsf.gob.mx"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mailto:arhernandez@cnsf.gob.mx" TargetMode="External"/><Relationship Id="rId5" Type="http://schemas.openxmlformats.org/officeDocument/2006/relationships/image" Target="../media/image9.emf"/><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42145"/>
              </a:buClr>
              <a:buSzPts val="4400"/>
              <a:buFont typeface="Montserrat SemiBold"/>
              <a:buNone/>
            </a:pPr>
            <a:r>
              <a:rPr lang="es-MX" dirty="0"/>
              <a:t>Taller de autos</a:t>
            </a:r>
            <a:endParaRPr dirty="0"/>
          </a:p>
        </p:txBody>
      </p:sp>
      <p:sp>
        <p:nvSpPr>
          <p:cNvPr id="129" name="Google Shape;129;p1"/>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04040"/>
              </a:buClr>
              <a:buSzPts val="2400"/>
              <a:buNone/>
            </a:pPr>
            <a:r>
              <a:rPr lang="es-ES" dirty="0"/>
              <a:t>E</a:t>
            </a:r>
            <a:r>
              <a:rPr lang="es-MX" dirty="0"/>
              <a:t>NERO 2021</a:t>
            </a:r>
            <a:endParaRPr dirty="0"/>
          </a:p>
        </p:txBody>
      </p:sp>
      <p:pic>
        <p:nvPicPr>
          <p:cNvPr id="130" name="Google Shape;130;p1"/>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131"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3" name="Imagen 2"/>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a:t>Estatus es diferente de “3” y “4”:</a:t>
            </a:r>
          </a:p>
          <a:p>
            <a:pPr marL="228600" indent="-50800">
              <a:spcBef>
                <a:spcPts val="0"/>
              </a:spcBef>
              <a:buNone/>
            </a:pPr>
            <a:endParaRPr lang="es-ES" sz="2000"/>
          </a:p>
          <a:p>
            <a:pPr marL="228600" indent="-50800">
              <a:spcBef>
                <a:spcPts val="0"/>
              </a:spcBef>
              <a:buNone/>
            </a:pPr>
            <a:r>
              <a:rPr lang="es-ES" sz="2000" b="1"/>
              <a:t>Regla: Estatus &lt;&gt; (“3”,“4”)</a:t>
            </a:r>
          </a:p>
          <a:p>
            <a:pPr marL="228600" indent="-50800">
              <a:spcBef>
                <a:spcPts val="0"/>
              </a:spcBef>
              <a:buNone/>
            </a:pPr>
            <a:endParaRPr lang="es-ES" sz="2000"/>
          </a:p>
          <a:p>
            <a:pPr marL="228600" indent="-50800">
              <a:spcBef>
                <a:spcPts val="0"/>
              </a:spcBef>
              <a:buNone/>
            </a:pPr>
            <a:r>
              <a:rPr lang="es-MX" sz="2000"/>
              <a:t>La variable Estatus debe ser diferente a Póliza cancelada desde Origen (3) o Póliza cancelada durante la vigencia (4).</a:t>
            </a:r>
          </a:p>
          <a:p>
            <a:pPr marL="228600" indent="-50800">
              <a:spcBef>
                <a:spcPts val="0"/>
              </a:spcBef>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Estatus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81215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b="1" dirty="0"/>
          </a:p>
          <a:p>
            <a:pPr marL="520700" indent="-342900">
              <a:spcBef>
                <a:spcPts val="0"/>
              </a:spcBef>
              <a:buFont typeface="Courier New" panose="02070309020205020404" pitchFamily="49" charset="0"/>
              <a:buChar char="o"/>
            </a:pPr>
            <a:r>
              <a:rPr lang="es-MX" sz="2000" b="1" dirty="0"/>
              <a:t>Autos Flotilla</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Autos Individual</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a:p>
          <a:p>
            <a:pPr marL="228600" indent="-50800">
              <a:spcBef>
                <a:spcPts val="0"/>
              </a:spcBef>
              <a:buNone/>
            </a:pPr>
            <a:r>
              <a:rPr lang="es-ES" sz="2000" b="1"/>
              <a:t>Regla: Si Inicio de vigencia &gt; Fecha de corte y Fecha de cancelación = vacío entonces Estatus = “0“</a:t>
            </a:r>
          </a:p>
          <a:p>
            <a:pPr marL="228600" indent="-50800">
              <a:spcBef>
                <a:spcPts val="0"/>
              </a:spcBef>
              <a:buNone/>
            </a:pPr>
            <a:endParaRPr lang="es-ES" sz="2000"/>
          </a:p>
          <a:p>
            <a:pPr marL="228600" indent="-50800">
              <a:spcBef>
                <a:spcPts val="0"/>
              </a:spcBef>
              <a:buNone/>
            </a:pPr>
            <a:endParaRPr lang="es-ES" sz="2000"/>
          </a:p>
          <a:p>
            <a:pPr marL="228600" indent="-50800">
              <a:spcBef>
                <a:spcPts val="0"/>
              </a:spcBef>
              <a:buNone/>
            </a:pPr>
            <a:endParaRPr lang="es-ES" sz="2000"/>
          </a:p>
          <a:p>
            <a:pPr marL="228600" indent="-50800" algn="just">
              <a:spcBef>
                <a:spcPts val="0"/>
              </a:spcBef>
              <a:buNone/>
            </a:pPr>
            <a:r>
              <a:rPr lang="es-ES" sz="2000"/>
              <a:t>Si Inicio de vigencia es mayor que Fecha de corte y Fecha de cancelación es igual a vacío entonces Estatus </a:t>
            </a:r>
            <a:r>
              <a:rPr lang="es-ES" sz="2000" b="1"/>
              <a:t>deberá</a:t>
            </a:r>
            <a:r>
              <a:rPr lang="es-ES" sz="2000"/>
              <a:t> ser igual a Póliza anticipada (0).</a:t>
            </a:r>
          </a:p>
          <a:p>
            <a:pPr marL="228600" indent="-50800">
              <a:spcBef>
                <a:spcPts val="0"/>
              </a:spcBef>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Estatus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56112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a:p>
          <a:p>
            <a:pPr marL="228600" indent="-50800">
              <a:spcBef>
                <a:spcPts val="0"/>
              </a:spcBef>
              <a:buNone/>
            </a:pPr>
            <a:r>
              <a:rPr lang="es-ES" sz="2000" b="1"/>
              <a:t>Regla: Si Estatus = "0" entonces inicio de vigencia &gt; Fecha de corte</a:t>
            </a:r>
          </a:p>
          <a:p>
            <a:pPr marL="228600" indent="-50800">
              <a:spcBef>
                <a:spcPts val="0"/>
              </a:spcBef>
              <a:buNone/>
            </a:pPr>
            <a:endParaRPr lang="es-ES" sz="2000"/>
          </a:p>
          <a:p>
            <a:pPr marL="228600" indent="-50800">
              <a:spcBef>
                <a:spcPts val="0"/>
              </a:spcBef>
              <a:buNone/>
            </a:pPr>
            <a:endParaRPr lang="es-ES" sz="2000"/>
          </a:p>
          <a:p>
            <a:pPr marL="228600" indent="-50800">
              <a:spcBef>
                <a:spcPts val="0"/>
              </a:spcBef>
              <a:buNone/>
            </a:pPr>
            <a:endParaRPr lang="es-ES" sz="2000"/>
          </a:p>
          <a:p>
            <a:pPr marL="228600" indent="-50800">
              <a:spcBef>
                <a:spcPts val="0"/>
              </a:spcBef>
              <a:buNone/>
            </a:pPr>
            <a:r>
              <a:rPr lang="es-MX" sz="2000"/>
              <a:t>Si el estatus de la póliza es  Póliza anticipada entonces el inicio de vigencia </a:t>
            </a:r>
            <a:r>
              <a:rPr lang="es-MX" sz="2000" b="1"/>
              <a:t>deberá</a:t>
            </a:r>
            <a:r>
              <a:rPr lang="es-MX" sz="2000"/>
              <a:t> ser mayor que Fecha de corte.</a:t>
            </a:r>
          </a:p>
          <a:p>
            <a:pPr marL="228600" indent="-50800">
              <a:spcBef>
                <a:spcPts val="0"/>
              </a:spcBef>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Estatus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500541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a:t>Porcentaje de coaseguro &gt;= 0 y porcentaje de coaseguro &lt;= 99 :</a:t>
            </a:r>
          </a:p>
          <a:p>
            <a:pPr marL="228600" indent="-50800">
              <a:spcBef>
                <a:spcPts val="0"/>
              </a:spcBef>
              <a:buNone/>
            </a:pPr>
            <a:endParaRPr lang="es-ES" sz="2000"/>
          </a:p>
          <a:p>
            <a:pPr marL="228600" indent="-50800">
              <a:spcBef>
                <a:spcPts val="0"/>
              </a:spcBef>
              <a:buNone/>
            </a:pPr>
            <a:r>
              <a:rPr lang="es-ES" sz="2000" b="1"/>
              <a:t>Regla: Porcentaje de coaseguro &gt;= 0 y porcentaje de coaseguro &lt;= 99 </a:t>
            </a:r>
          </a:p>
          <a:p>
            <a:pPr marL="228600" indent="-50800">
              <a:spcBef>
                <a:spcPts val="0"/>
              </a:spcBef>
              <a:buNone/>
            </a:pPr>
            <a:endParaRPr lang="es-ES" sz="2000" b="1"/>
          </a:p>
          <a:p>
            <a:pPr marL="228600" indent="-50800">
              <a:spcBef>
                <a:spcPts val="0"/>
              </a:spcBef>
              <a:buNone/>
            </a:pPr>
            <a:endParaRPr lang="es-ES" sz="2000"/>
          </a:p>
          <a:p>
            <a:pPr marL="228600" indent="-50800">
              <a:spcBef>
                <a:spcPts val="0"/>
              </a:spcBef>
              <a:buNone/>
            </a:pPr>
            <a:r>
              <a:rPr lang="es-MX" sz="2000"/>
              <a:t>El porcentaje de coaseguro </a:t>
            </a:r>
            <a:r>
              <a:rPr lang="es-MX" sz="2000" b="1"/>
              <a:t>deberá</a:t>
            </a:r>
            <a:r>
              <a:rPr lang="es-MX" sz="2000"/>
              <a:t> estar en un rango de 0 y 99.</a:t>
            </a:r>
          </a:p>
          <a:p>
            <a:pPr marL="228600" indent="-50800">
              <a:spcBef>
                <a:spcPts val="0"/>
              </a:spcBef>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Porcentaje en coaseguro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212656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6801" y="2063060"/>
            <a:ext cx="6472086" cy="1761647"/>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1800" b="1"/>
              <a:t>Regla: Si Porcentaje en coaseguro &gt; 0 entonces Clave de compañía de coaseguro es diferente del vacío</a:t>
            </a:r>
          </a:p>
          <a:p>
            <a:pPr marL="228600" indent="-50800">
              <a:spcBef>
                <a:spcPts val="0"/>
              </a:spcBef>
              <a:buNone/>
            </a:pPr>
            <a:endParaRPr lang="es-ES" sz="1800"/>
          </a:p>
          <a:p>
            <a:pPr marL="228600" indent="-50800">
              <a:spcBef>
                <a:spcPts val="0"/>
              </a:spcBef>
              <a:buNone/>
            </a:pPr>
            <a:r>
              <a:rPr lang="es-MX" sz="1800"/>
              <a:t>Si existe un porcentaje de coaseguro entonces se </a:t>
            </a:r>
            <a:r>
              <a:rPr lang="es-MX" sz="1800" b="1"/>
              <a:t>deberá</a:t>
            </a:r>
            <a:r>
              <a:rPr lang="es-MX" sz="1800"/>
              <a:t> registrar la compañía que está registrado este coaseguro.</a:t>
            </a:r>
          </a:p>
          <a:p>
            <a:pPr marL="228600" indent="-50800">
              <a:spcBef>
                <a:spcPts val="0"/>
              </a:spcBef>
              <a:buNone/>
            </a:pPr>
            <a:endParaRPr sz="18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Porcentaje en coaseguro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19" name="Marcador de contenido 2">
            <a:extLst>
              <a:ext uri="{FF2B5EF4-FFF2-40B4-BE49-F238E27FC236}">
                <a16:creationId xmlns:a16="http://schemas.microsoft.com/office/drawing/2014/main" id="{934F3901-F522-4D66-B3BA-C9EF1CD3EB48}"/>
              </a:ext>
            </a:extLst>
          </p:cNvPr>
          <p:cNvSpPr txBox="1">
            <a:spLocks/>
          </p:cNvSpPr>
          <p:nvPr/>
        </p:nvSpPr>
        <p:spPr>
          <a:xfrm>
            <a:off x="5295133" y="4124032"/>
            <a:ext cx="2567699" cy="58067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A9A57C"/>
              </a:buClr>
              <a:buSzTx/>
              <a:buFont typeface="Wingdings 2" pitchFamily="18" charset="2"/>
              <a:buNone/>
              <a:tabLst/>
              <a:defRPr/>
            </a:pPr>
            <a:r>
              <a:rPr kumimoji="0" lang="es-MX" sz="1600" b="0" i="0" u="none" strike="noStrike" kern="1200" cap="none" spc="0" normalizeH="0" baseline="0" noProof="0">
                <a:ln>
                  <a:noFill/>
                </a:ln>
                <a:solidFill>
                  <a:srgbClr val="2F2B20">
                    <a:lumMod val="75000"/>
                    <a:lumOff val="25000"/>
                  </a:srgbClr>
                </a:solidFill>
                <a:effectLst/>
                <a:uLnTx/>
                <a:uFillTx/>
                <a:latin typeface="Arial" panose="020B0604020202020204"/>
                <a:ea typeface="+mn-ea"/>
                <a:cs typeface="+mn-cs"/>
              </a:rPr>
              <a:t>Porcentaje en coaseguro</a:t>
            </a:r>
          </a:p>
        </p:txBody>
      </p:sp>
      <p:sp>
        <p:nvSpPr>
          <p:cNvPr id="20" name="Marcador de contenido 2">
            <a:extLst>
              <a:ext uri="{FF2B5EF4-FFF2-40B4-BE49-F238E27FC236}">
                <a16:creationId xmlns:a16="http://schemas.microsoft.com/office/drawing/2014/main" id="{6A4A6389-C604-42B1-A927-872143018509}"/>
              </a:ext>
            </a:extLst>
          </p:cNvPr>
          <p:cNvSpPr txBox="1">
            <a:spLocks/>
          </p:cNvSpPr>
          <p:nvPr/>
        </p:nvSpPr>
        <p:spPr>
          <a:xfrm>
            <a:off x="9503544" y="4520577"/>
            <a:ext cx="1692166" cy="44932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A9A57C"/>
              </a:buClr>
              <a:buSzTx/>
              <a:buFont typeface="Wingdings 2" pitchFamily="18" charset="2"/>
              <a:buNone/>
              <a:tabLst/>
              <a:defRPr/>
            </a:pPr>
            <a:r>
              <a:rPr kumimoji="0" lang="es-MX" sz="1600" b="0" i="0" u="none" strike="noStrike" kern="1200" cap="none" spc="0" normalizeH="0" baseline="0" noProof="0">
                <a:ln>
                  <a:noFill/>
                </a:ln>
                <a:solidFill>
                  <a:srgbClr val="2F2B20">
                    <a:lumMod val="75000"/>
                    <a:lumOff val="25000"/>
                  </a:srgbClr>
                </a:solidFill>
                <a:effectLst/>
                <a:uLnTx/>
                <a:uFillTx/>
                <a:latin typeface="Arial" panose="020B0604020202020204"/>
                <a:ea typeface="+mn-ea"/>
                <a:cs typeface="+mn-cs"/>
              </a:rPr>
              <a:t>&gt; 0%</a:t>
            </a:r>
          </a:p>
        </p:txBody>
      </p:sp>
      <p:sp>
        <p:nvSpPr>
          <p:cNvPr id="21" name="Marcador de contenido 2">
            <a:extLst>
              <a:ext uri="{FF2B5EF4-FFF2-40B4-BE49-F238E27FC236}">
                <a16:creationId xmlns:a16="http://schemas.microsoft.com/office/drawing/2014/main" id="{4D7DBFF7-E478-4176-B307-548A40ADAE4A}"/>
              </a:ext>
            </a:extLst>
          </p:cNvPr>
          <p:cNvSpPr txBox="1">
            <a:spLocks/>
          </p:cNvSpPr>
          <p:nvPr/>
        </p:nvSpPr>
        <p:spPr>
          <a:xfrm>
            <a:off x="5271690" y="4870479"/>
            <a:ext cx="2778253" cy="89925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A9A57C"/>
              </a:buClr>
              <a:buSzTx/>
              <a:buFont typeface="Wingdings 2" pitchFamily="18" charset="2"/>
              <a:buNone/>
              <a:tabLst/>
              <a:defRPr/>
            </a:pPr>
            <a:r>
              <a:rPr kumimoji="0" lang="es-MX" sz="1600" b="0" i="0" u="none" strike="noStrike" kern="1200" cap="none" spc="0" normalizeH="0" baseline="0" noProof="0">
                <a:ln>
                  <a:noFill/>
                </a:ln>
                <a:solidFill>
                  <a:srgbClr val="2F2B20">
                    <a:lumMod val="75000"/>
                    <a:lumOff val="25000"/>
                  </a:srgbClr>
                </a:solidFill>
                <a:effectLst/>
                <a:uLnTx/>
                <a:uFillTx/>
                <a:latin typeface="Arial" panose="020B0604020202020204"/>
                <a:ea typeface="+mn-ea"/>
                <a:cs typeface="+mn-cs"/>
              </a:rPr>
              <a:t>Clave de compañía de coaseguro es diferente del vacío</a:t>
            </a:r>
          </a:p>
        </p:txBody>
      </p:sp>
      <p:sp>
        <p:nvSpPr>
          <p:cNvPr id="22" name="Marcador de contenido 2">
            <a:extLst>
              <a:ext uri="{FF2B5EF4-FFF2-40B4-BE49-F238E27FC236}">
                <a16:creationId xmlns:a16="http://schemas.microsoft.com/office/drawing/2014/main" id="{7A8C17A9-C3E4-48FD-B800-A47E671CAD4B}"/>
              </a:ext>
            </a:extLst>
          </p:cNvPr>
          <p:cNvSpPr txBox="1">
            <a:spLocks/>
          </p:cNvSpPr>
          <p:nvPr/>
        </p:nvSpPr>
        <p:spPr>
          <a:xfrm>
            <a:off x="4966281" y="5935508"/>
            <a:ext cx="6472085" cy="63750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A9A57C"/>
              </a:buClr>
              <a:buSzTx/>
              <a:buFont typeface="Wingdings 2" pitchFamily="18" charset="2"/>
              <a:buNone/>
              <a:tabLst/>
              <a:defRPr/>
            </a:pPr>
            <a:r>
              <a:rPr kumimoji="0" lang="es-MX" sz="1600" b="0" i="0" u="none" strike="noStrike" kern="1200" cap="none" spc="0" normalizeH="0" baseline="0" noProof="0">
                <a:ln>
                  <a:noFill/>
                </a:ln>
                <a:solidFill>
                  <a:srgbClr val="2F2B20">
                    <a:lumMod val="75000"/>
                    <a:lumOff val="25000"/>
                  </a:srgbClr>
                </a:solidFill>
                <a:effectLst/>
                <a:uLnTx/>
                <a:uFillTx/>
                <a:latin typeface="Arial" panose="020B0604020202020204"/>
                <a:ea typeface="+mn-ea"/>
                <a:cs typeface="+mn-cs"/>
              </a:rPr>
              <a:t>Es decir, si existe un porcentaje de coaseguro entonces se tiene que registrar la clave de la compañía con la cual se tiene el coaseguro</a:t>
            </a:r>
          </a:p>
        </p:txBody>
      </p:sp>
      <p:cxnSp>
        <p:nvCxnSpPr>
          <p:cNvPr id="23" name="Conector: curvado 22">
            <a:extLst>
              <a:ext uri="{FF2B5EF4-FFF2-40B4-BE49-F238E27FC236}">
                <a16:creationId xmlns:a16="http://schemas.microsoft.com/office/drawing/2014/main" id="{A88CB522-1744-4965-9931-A14003F8890D}"/>
              </a:ext>
            </a:extLst>
          </p:cNvPr>
          <p:cNvCxnSpPr>
            <a:cxnSpLocks/>
            <a:stCxn id="19" idx="3"/>
            <a:endCxn id="20" idx="0"/>
          </p:cNvCxnSpPr>
          <p:nvPr/>
        </p:nvCxnSpPr>
        <p:spPr>
          <a:xfrm>
            <a:off x="7862832" y="4414369"/>
            <a:ext cx="2486795" cy="106208"/>
          </a:xfrm>
          <a:prstGeom prst="curvedConnector2">
            <a:avLst/>
          </a:prstGeom>
          <a:noFill/>
          <a:ln w="9525" cap="flat" cmpd="sng" algn="ctr">
            <a:solidFill>
              <a:srgbClr val="A9A57C"/>
            </a:solidFill>
            <a:prstDash val="sysDot"/>
            <a:tailEnd type="triangle"/>
          </a:ln>
          <a:effectLst/>
        </p:spPr>
      </p:cxnSp>
      <p:cxnSp>
        <p:nvCxnSpPr>
          <p:cNvPr id="24" name="Conector: curvado 23">
            <a:extLst>
              <a:ext uri="{FF2B5EF4-FFF2-40B4-BE49-F238E27FC236}">
                <a16:creationId xmlns:a16="http://schemas.microsoft.com/office/drawing/2014/main" id="{50334569-BF54-4DFE-8D32-0847A589CD54}"/>
              </a:ext>
            </a:extLst>
          </p:cNvPr>
          <p:cNvCxnSpPr>
            <a:cxnSpLocks/>
            <a:stCxn id="20" idx="2"/>
            <a:endCxn id="21" idx="3"/>
          </p:cNvCxnSpPr>
          <p:nvPr/>
        </p:nvCxnSpPr>
        <p:spPr>
          <a:xfrm rot="5400000">
            <a:off x="9024681" y="3995160"/>
            <a:ext cx="350209" cy="2299684"/>
          </a:xfrm>
          <a:prstGeom prst="curvedConnector2">
            <a:avLst/>
          </a:prstGeom>
          <a:noFill/>
          <a:ln w="9525" cap="flat" cmpd="sng" algn="ctr">
            <a:solidFill>
              <a:srgbClr val="A9A57C"/>
            </a:solidFill>
            <a:prstDash val="sysDash"/>
            <a:tailEnd type="triangle"/>
          </a:ln>
          <a:effectLst/>
        </p:spPr>
      </p:cxnSp>
      <p:cxnSp>
        <p:nvCxnSpPr>
          <p:cNvPr id="25" name="Conector: curvado 24">
            <a:extLst>
              <a:ext uri="{FF2B5EF4-FFF2-40B4-BE49-F238E27FC236}">
                <a16:creationId xmlns:a16="http://schemas.microsoft.com/office/drawing/2014/main" id="{98915739-F4EF-49D5-88FD-FF44CBFDC412}"/>
              </a:ext>
            </a:extLst>
          </p:cNvPr>
          <p:cNvCxnSpPr>
            <a:cxnSpLocks/>
            <a:stCxn id="21" idx="2"/>
            <a:endCxn id="22" idx="0"/>
          </p:cNvCxnSpPr>
          <p:nvPr/>
        </p:nvCxnSpPr>
        <p:spPr>
          <a:xfrm rot="16200000" flipH="1">
            <a:off x="7348683" y="5081867"/>
            <a:ext cx="165774" cy="1541507"/>
          </a:xfrm>
          <a:prstGeom prst="curvedConnector3">
            <a:avLst>
              <a:gd name="adj1" fmla="val 50000"/>
            </a:avLst>
          </a:prstGeom>
          <a:noFill/>
          <a:ln w="9525" cap="flat" cmpd="sng" algn="ctr">
            <a:solidFill>
              <a:srgbClr val="A9A57C"/>
            </a:solidFill>
            <a:prstDash val="sysDash"/>
            <a:tailEnd type="triangle"/>
          </a:ln>
          <a:effectLst/>
        </p:spPr>
      </p:cxnSp>
      <p:sp>
        <p:nvSpPr>
          <p:cNvPr id="26" name="Marcador de contenido 2">
            <a:extLst>
              <a:ext uri="{FF2B5EF4-FFF2-40B4-BE49-F238E27FC236}">
                <a16:creationId xmlns:a16="http://schemas.microsoft.com/office/drawing/2014/main" id="{0DFE0AEC-D411-4D3F-905F-9E8A8723DF02}"/>
              </a:ext>
            </a:extLst>
          </p:cNvPr>
          <p:cNvSpPr txBox="1">
            <a:spLocks/>
          </p:cNvSpPr>
          <p:nvPr/>
        </p:nvSpPr>
        <p:spPr>
          <a:xfrm>
            <a:off x="8779467" y="4147786"/>
            <a:ext cx="512724" cy="296438"/>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A9A57C"/>
              </a:buClr>
              <a:buSzTx/>
              <a:buFont typeface="Wingdings 2" pitchFamily="18" charset="2"/>
              <a:buNone/>
              <a:tabLst/>
              <a:defRPr/>
            </a:pPr>
            <a:r>
              <a:rPr kumimoji="0" lang="es-MX" sz="1600" b="0" i="0" u="none" strike="noStrike" kern="1200" cap="none" spc="0" normalizeH="0" baseline="0" noProof="0">
                <a:ln>
                  <a:noFill/>
                </a:ln>
                <a:solidFill>
                  <a:srgbClr val="2F2B20">
                    <a:lumMod val="75000"/>
                    <a:lumOff val="25000"/>
                  </a:srgbClr>
                </a:solidFill>
                <a:effectLst/>
                <a:uLnTx/>
                <a:uFillTx/>
                <a:latin typeface="Arial" panose="020B0604020202020204"/>
                <a:ea typeface="+mn-ea"/>
                <a:cs typeface="+mn-cs"/>
              </a:rPr>
              <a:t>es</a:t>
            </a:r>
          </a:p>
        </p:txBody>
      </p:sp>
      <p:sp>
        <p:nvSpPr>
          <p:cNvPr id="27" name="Marcador de contenido 2">
            <a:extLst>
              <a:ext uri="{FF2B5EF4-FFF2-40B4-BE49-F238E27FC236}">
                <a16:creationId xmlns:a16="http://schemas.microsoft.com/office/drawing/2014/main" id="{A1EE947F-5849-4EFA-AF9A-BC6375088698}"/>
              </a:ext>
            </a:extLst>
          </p:cNvPr>
          <p:cNvSpPr txBox="1">
            <a:spLocks/>
          </p:cNvSpPr>
          <p:nvPr/>
        </p:nvSpPr>
        <p:spPr>
          <a:xfrm>
            <a:off x="9419602" y="5210124"/>
            <a:ext cx="1650324" cy="293028"/>
          </a:xfrm>
          <a:prstGeom prst="rect">
            <a:avLst/>
          </a:prstGeom>
        </p:spPr>
        <p:txBody>
          <a:bodyPr vert="horz" lIns="91440" tIns="45720" rIns="91440" bIns="45720" rtlCol="0" anchor="ctr">
            <a:normAutofit fontScale="925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A9A57C"/>
              </a:buClr>
              <a:buSzTx/>
              <a:buFont typeface="Wingdings 2" pitchFamily="18" charset="2"/>
              <a:buNone/>
              <a:tabLst/>
              <a:defRPr/>
            </a:pPr>
            <a:r>
              <a:rPr kumimoji="0" lang="es-MX" sz="1600" b="0" i="0" u="none" strike="noStrike" kern="1200" cap="none" spc="0" normalizeH="0" baseline="0" noProof="0">
                <a:ln>
                  <a:noFill/>
                </a:ln>
                <a:solidFill>
                  <a:srgbClr val="2F2B20">
                    <a:lumMod val="75000"/>
                    <a:lumOff val="25000"/>
                  </a:srgbClr>
                </a:solidFill>
                <a:effectLst/>
                <a:uLnTx/>
                <a:uFillTx/>
                <a:latin typeface="Arial" panose="020B0604020202020204"/>
                <a:ea typeface="+mn-ea"/>
                <a:cs typeface="+mn-cs"/>
              </a:rPr>
              <a:t>entonces</a:t>
            </a:r>
          </a:p>
        </p:txBody>
      </p:sp>
    </p:spTree>
    <p:extLst>
      <p:ext uri="{BB962C8B-B14F-4D97-AF65-F5344CB8AC3E}">
        <p14:creationId xmlns:p14="http://schemas.microsoft.com/office/powerpoint/2010/main" val="4182886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708559"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a:p>
          <a:p>
            <a:pPr marL="228600" indent="-50800">
              <a:spcBef>
                <a:spcPts val="0"/>
              </a:spcBef>
              <a:buNone/>
            </a:pPr>
            <a:r>
              <a:rPr lang="es-ES" sz="2000" b="1"/>
              <a:t>Regla: Si Porcentaje de coaseguro = 0 entonces la clave de la compañía de coaseguro = vacío</a:t>
            </a:r>
          </a:p>
          <a:p>
            <a:pPr marL="228600" indent="-50800">
              <a:spcBef>
                <a:spcPts val="0"/>
              </a:spcBef>
              <a:buNone/>
            </a:pPr>
            <a:endParaRPr lang="es-ES" sz="2000"/>
          </a:p>
          <a:p>
            <a:pPr marL="228600" indent="-50800" algn="just">
              <a:spcBef>
                <a:spcPts val="0"/>
              </a:spcBef>
              <a:buNone/>
            </a:pPr>
            <a:r>
              <a:rPr lang="es-MX" sz="2000" dirty="0"/>
              <a:t>Si el porcentaje de coaseguro es igual a 0 significa que no tenemos porcentaje de coaseguro, por lo tanto no existe una compañía de coaseguro y en </a:t>
            </a:r>
            <a:r>
              <a:rPr lang="es-MX" sz="2000"/>
              <a:t>esta</a:t>
            </a:r>
            <a:r>
              <a:rPr lang="es-MX" sz="2000" dirty="0"/>
              <a:t> variable no se registrará nada.</a:t>
            </a:r>
          </a:p>
          <a:p>
            <a:pPr marL="228600" indent="-50800">
              <a:spcBef>
                <a:spcPts val="0"/>
              </a:spcBef>
              <a:buNone/>
            </a:pPr>
            <a:endParaRPr lang="es-ES" sz="2000"/>
          </a:p>
          <a:p>
            <a:pPr marL="228600" indent="-50800">
              <a:spcBef>
                <a:spcPts val="0"/>
              </a:spcBef>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Porcentaje de coaseguro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34927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dirty="0"/>
          </a:p>
          <a:p>
            <a:pPr marL="228600" indent="-50800">
              <a:spcBef>
                <a:spcPts val="0"/>
              </a:spcBef>
              <a:buNone/>
            </a:pPr>
            <a:endParaRPr lang="es-ES" sz="2000"/>
          </a:p>
          <a:p>
            <a:pPr marL="228600" indent="-50800">
              <a:spcBef>
                <a:spcPts val="0"/>
              </a:spcBef>
              <a:buNone/>
            </a:pPr>
            <a:r>
              <a:rPr lang="es-ES" sz="2000" b="1"/>
              <a:t>Regla: Tipo de pago ="1" </a:t>
            </a:r>
            <a:r>
              <a:rPr lang="es-ES" sz="2000" b="1" err="1"/>
              <a:t>ó</a:t>
            </a:r>
            <a:r>
              <a:rPr lang="es-ES" sz="2000" b="1"/>
              <a:t> Tipo de pago = "2“</a:t>
            </a:r>
          </a:p>
          <a:p>
            <a:pPr marL="228600" indent="-50800">
              <a:spcBef>
                <a:spcPts val="0"/>
              </a:spcBef>
              <a:buNone/>
            </a:pPr>
            <a:endParaRPr lang="es-ES" sz="2000"/>
          </a:p>
          <a:p>
            <a:pPr marL="228600" indent="-50800">
              <a:spcBef>
                <a:spcPts val="0"/>
              </a:spcBef>
              <a:buNone/>
            </a:pPr>
            <a:endParaRPr lang="es-MX"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Tipo de pago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30667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nn-NO" sz="2000" b="1"/>
          </a:p>
          <a:p>
            <a:pPr marL="228600" indent="-50800">
              <a:spcBef>
                <a:spcPts val="0"/>
              </a:spcBef>
              <a:buNone/>
            </a:pPr>
            <a:r>
              <a:rPr lang="nn-NO" sz="2000" b="1"/>
              <a:t>Regla: Tipo de póliza = ("1",  "2",  "3")</a:t>
            </a:r>
          </a:p>
          <a:p>
            <a:pPr marL="228600" indent="-50800">
              <a:spcBef>
                <a:spcPts val="0"/>
              </a:spcBef>
              <a:buNone/>
            </a:pPr>
            <a:endParaRPr lang="nn-NO" sz="2000"/>
          </a:p>
          <a:p>
            <a:pPr marL="228600" indent="-50800">
              <a:spcBef>
                <a:spcPts val="0"/>
              </a:spcBef>
              <a:buNone/>
            </a:pPr>
            <a:endParaRPr lang="nn-NO" sz="2000"/>
          </a:p>
          <a:p>
            <a:pPr marL="228600" indent="-50800">
              <a:spcBef>
                <a:spcPts val="0"/>
              </a:spcBef>
              <a:buNone/>
            </a:pPr>
            <a:r>
              <a:rPr lang="nn-NO" sz="2000"/>
              <a:t>El campo de tipo de póliza deberá contener 1, 2 o 3, este tipo de clave especifica el tipo de póliza que es, a continuación se especifica cada clave:</a:t>
            </a:r>
          </a:p>
          <a:p>
            <a:pPr marL="228600" indent="-50800">
              <a:spcBef>
                <a:spcPts val="0"/>
              </a:spcBef>
              <a:buNone/>
            </a:pPr>
            <a:endParaRPr lang="nn-NO" sz="2000"/>
          </a:p>
          <a:p>
            <a:pPr marL="520700" indent="-342900">
              <a:spcBef>
                <a:spcPts val="0"/>
              </a:spcBef>
            </a:pPr>
            <a:r>
              <a:rPr lang="nn-NO" sz="2000"/>
              <a:t>La clave </a:t>
            </a:r>
            <a:r>
              <a:rPr lang="nn-NO" sz="2000" b="1"/>
              <a:t>1</a:t>
            </a:r>
            <a:r>
              <a:rPr lang="nn-NO" sz="2000"/>
              <a:t> corresponde a </a:t>
            </a:r>
            <a:r>
              <a:rPr lang="nn-NO" sz="2000" b="1"/>
              <a:t>Flotilla</a:t>
            </a:r>
          </a:p>
          <a:p>
            <a:pPr marL="520700" indent="-342900">
              <a:spcBef>
                <a:spcPts val="0"/>
              </a:spcBef>
            </a:pPr>
            <a:r>
              <a:rPr lang="nn-NO" sz="2000"/>
              <a:t>La clave </a:t>
            </a:r>
            <a:r>
              <a:rPr lang="nn-NO" sz="2000" b="1"/>
              <a:t>2</a:t>
            </a:r>
            <a:r>
              <a:rPr lang="nn-NO" sz="2000"/>
              <a:t> corresponde a </a:t>
            </a:r>
            <a:r>
              <a:rPr lang="nn-NO" sz="2000" b="1"/>
              <a:t>Plan</a:t>
            </a:r>
            <a:r>
              <a:rPr lang="nn-NO" sz="2000"/>
              <a:t> </a:t>
            </a:r>
            <a:r>
              <a:rPr lang="nn-NO" sz="2000" b="1"/>
              <a:t>Piso</a:t>
            </a:r>
          </a:p>
          <a:p>
            <a:pPr marL="520700" indent="-342900">
              <a:spcBef>
                <a:spcPts val="0"/>
              </a:spcBef>
            </a:pPr>
            <a:r>
              <a:rPr lang="nn-NO" sz="2000"/>
              <a:t>La clave </a:t>
            </a:r>
            <a:r>
              <a:rPr lang="nn-NO" sz="2000" b="1"/>
              <a:t>3 </a:t>
            </a:r>
            <a:r>
              <a:rPr lang="nn-NO" sz="2000"/>
              <a:t>corresponde a </a:t>
            </a:r>
            <a:r>
              <a:rPr lang="nn-NO" sz="2000" b="1"/>
              <a:t>Otros</a:t>
            </a:r>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Tipo de póliza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512128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a:p>
          <a:p>
            <a:pPr marL="228600" indent="-50800">
              <a:spcBef>
                <a:spcPts val="0"/>
              </a:spcBef>
              <a:buNone/>
            </a:pPr>
            <a:r>
              <a:rPr lang="es-ES" sz="2000" b="1"/>
              <a:t>Regla: Si Uso del vehículo = "15" entonces Tipo de póliza = “2“</a:t>
            </a:r>
          </a:p>
          <a:p>
            <a:pPr marL="228600" indent="-50800">
              <a:spcBef>
                <a:spcPts val="0"/>
              </a:spcBef>
              <a:buNone/>
            </a:pPr>
            <a:endParaRPr lang="nn-NO" sz="2000" b="1"/>
          </a:p>
          <a:p>
            <a:pPr marL="228600" indent="-50800">
              <a:spcBef>
                <a:spcPts val="0"/>
              </a:spcBef>
              <a:buNone/>
            </a:pPr>
            <a:endParaRPr lang="nn-NO" sz="2000" b="1"/>
          </a:p>
          <a:p>
            <a:pPr marL="228600" indent="-50800">
              <a:spcBef>
                <a:spcPts val="0"/>
              </a:spcBef>
              <a:buNone/>
            </a:pPr>
            <a:r>
              <a:rPr lang="es-MX" sz="2000"/>
              <a:t>Si el uso del vehículo es traslado y plan piso (15) entonces el campo de tipo de póliza deberá ser igual a plan piso.</a:t>
            </a:r>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Uso del vehículo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5705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a:p>
          <a:p>
            <a:pPr marL="228600" indent="-50800">
              <a:spcBef>
                <a:spcPts val="0"/>
              </a:spcBef>
              <a:buNone/>
            </a:pPr>
            <a:endParaRPr lang="es-ES" sz="2000"/>
          </a:p>
          <a:p>
            <a:pPr marL="228600" indent="-50800">
              <a:spcBef>
                <a:spcPts val="0"/>
              </a:spcBef>
              <a:buNone/>
            </a:pPr>
            <a:r>
              <a:rPr lang="nn-NO" sz="2000" b="1"/>
              <a:t>Regla: Uso de vehículo &lt;&gt; </a:t>
            </a:r>
            <a:r>
              <a:rPr lang="es-ES" sz="2000" b="1"/>
              <a:t>"15"</a:t>
            </a:r>
            <a:r>
              <a:rPr lang="nn-NO" sz="2000" b="1"/>
              <a:t> </a:t>
            </a:r>
          </a:p>
          <a:p>
            <a:pPr marL="228600" indent="-50800">
              <a:spcBef>
                <a:spcPts val="0"/>
              </a:spcBef>
              <a:buNone/>
            </a:pPr>
            <a:endParaRPr lang="nn-NO" sz="2000" b="1"/>
          </a:p>
          <a:p>
            <a:pPr marL="228600" indent="-50800">
              <a:spcBef>
                <a:spcPts val="0"/>
              </a:spcBef>
              <a:buNone/>
            </a:pPr>
            <a:endParaRPr lang="nn-NO" sz="2000" b="1"/>
          </a:p>
          <a:p>
            <a:pPr marL="228600" indent="-50800">
              <a:spcBef>
                <a:spcPts val="0"/>
              </a:spcBef>
              <a:buNone/>
            </a:pPr>
            <a:r>
              <a:rPr lang="nn-NO" sz="2000"/>
              <a:t>En autos individual el uso del vehículo </a:t>
            </a:r>
            <a:r>
              <a:rPr lang="nn-NO" sz="2000" b="1"/>
              <a:t>deberá</a:t>
            </a:r>
            <a:r>
              <a:rPr lang="nn-NO" sz="2000"/>
              <a:t> ser diferente a traslado y plan piso.</a:t>
            </a:r>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Uso del vehículo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260689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a:t>Validación de Datos Generales</a:t>
            </a:r>
          </a:p>
          <a:p>
            <a:endParaRPr lang="es-MX"/>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a:t>Validación de los datos especificados en cada una de las pólizas reportadas que hayan estado en vigor al menos un día durante el año de reporte y/o haya tenido una emisión anticipada en el ejercicio, independientemente de que la póliza no se encuentre en vigor a la fecha de cierre del ejercicio. </a:t>
            </a:r>
            <a:endParaRPr lang="es-MX" sz="2000"/>
          </a:p>
        </p:txBody>
      </p:sp>
    </p:spTree>
    <p:extLst>
      <p:ext uri="{BB962C8B-B14F-4D97-AF65-F5344CB8AC3E}">
        <p14:creationId xmlns:p14="http://schemas.microsoft.com/office/powerpoint/2010/main" val="281995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a:t>Validación de Emisión</a:t>
            </a:r>
          </a:p>
          <a:p>
            <a:endParaRPr lang="es-MX"/>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4"/>
            <a:ext cx="7119240" cy="2670295"/>
          </a:xfrm>
        </p:spPr>
        <p:txBody>
          <a:bodyPr/>
          <a:lstStyle/>
          <a:p>
            <a:r>
              <a:rPr lang="es-ES" sz="2000"/>
              <a:t> Validación de las pólizas reportadas que hayan tenido algún movimiento de emisión dentro del periodo de reporte y/o que estuvieron expuestas al menos un día durante el año de reporte.</a:t>
            </a:r>
            <a:endParaRPr lang="es-MX" sz="2000"/>
          </a:p>
        </p:txBody>
      </p:sp>
    </p:spTree>
    <p:extLst>
      <p:ext uri="{BB962C8B-B14F-4D97-AF65-F5344CB8AC3E}">
        <p14:creationId xmlns:p14="http://schemas.microsoft.com/office/powerpoint/2010/main" val="147336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Si la Fecha de emisión = Año de reporte y </a:t>
            </a:r>
            <a:r>
              <a:rPr lang="es-MX" sz="2000" b="1" dirty="0"/>
              <a:t>Comisión</a:t>
            </a:r>
            <a:r>
              <a:rPr lang="pt-BR" sz="2000" b="1" dirty="0"/>
              <a:t> </a:t>
            </a:r>
            <a:r>
              <a:rPr lang="es-MX" sz="2000" b="1" dirty="0"/>
              <a:t>directa</a:t>
            </a:r>
            <a:r>
              <a:rPr lang="pt-BR" sz="2000" b="1" dirty="0"/>
              <a:t> &gt; 0 </a:t>
            </a:r>
            <a:r>
              <a:rPr lang="es-MX" sz="2000" b="1" dirty="0"/>
              <a:t>entonces Comisión directa </a:t>
            </a:r>
            <a:r>
              <a:rPr lang="pt-BR" sz="2000" b="1" dirty="0"/>
              <a:t>&lt; Prima emitida</a:t>
            </a: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just">
              <a:buNone/>
            </a:pPr>
            <a:r>
              <a:rPr lang="es-MX" sz="2000" dirty="0"/>
              <a:t>Si la fecha de emisión es igual al Año de reporte y la comisión directa es mayor que 0 se </a:t>
            </a:r>
            <a:r>
              <a:rPr lang="es-MX" sz="2000" b="1" dirty="0"/>
              <a:t>deberá</a:t>
            </a:r>
            <a:r>
              <a:rPr lang="es-MX" sz="2000" dirty="0"/>
              <a:t> cumplir que la Comisión directa sea menor a la Prima Emitida.</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Comisión directa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0821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764840" y="1900941"/>
            <a:ext cx="685985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Fecha de emisión &lt;= Fecha de corte</a:t>
            </a:r>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lgn="ctr">
              <a:buNone/>
            </a:pPr>
            <a:endParaRPr lang="es-ES" sz="2000" b="1" dirty="0"/>
          </a:p>
          <a:p>
            <a:pPr marL="0" indent="0">
              <a:buNone/>
            </a:pPr>
            <a:r>
              <a:rPr lang="es-MX" sz="2000" dirty="0"/>
              <a:t>Para tener la fecha de corte se </a:t>
            </a:r>
            <a:r>
              <a:rPr lang="es-MX" sz="2000" b="1" dirty="0"/>
              <a:t>deberá</a:t>
            </a:r>
            <a:r>
              <a:rPr lang="es-MX" sz="2000" dirty="0"/>
              <a:t> tener una fecha de emisión previa y está </a:t>
            </a:r>
            <a:r>
              <a:rPr lang="es-MX" sz="2000" b="1" dirty="0"/>
              <a:t>deberá</a:t>
            </a:r>
            <a:r>
              <a:rPr lang="es-MX" sz="2000" dirty="0"/>
              <a:t> se menor a la fecha de corte, es decir no se puede tener registrada una fecha de emisión posterior a la fecha de corte.</a:t>
            </a:r>
          </a:p>
          <a:p>
            <a:pPr marL="0" indent="0" algn="just">
              <a:buNone/>
            </a:pP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Fecha de emisión</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F828286B-9277-472F-B9B8-BBDAC7AA2277}"/>
              </a:ext>
            </a:extLst>
          </p:cNvPr>
          <p:cNvCxnSpPr>
            <a:cxnSpLocks/>
          </p:cNvCxnSpPr>
          <p:nvPr/>
        </p:nvCxnSpPr>
        <p:spPr>
          <a:xfrm>
            <a:off x="4902532" y="3452165"/>
            <a:ext cx="6408521" cy="5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3CAFF9AB-8BF0-40B1-95E3-1CC76CAED07C}"/>
              </a:ext>
            </a:extLst>
          </p:cNvPr>
          <p:cNvCxnSpPr>
            <a:cxnSpLocks/>
          </p:cNvCxnSpPr>
          <p:nvPr/>
        </p:nvCxnSpPr>
        <p:spPr>
          <a:xfrm flipV="1">
            <a:off x="5688564" y="320760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298CC2D3-F3CC-4372-B950-9FBD7957AA45}"/>
              </a:ext>
            </a:extLst>
          </p:cNvPr>
          <p:cNvCxnSpPr>
            <a:cxnSpLocks/>
          </p:cNvCxnSpPr>
          <p:nvPr/>
        </p:nvCxnSpPr>
        <p:spPr>
          <a:xfrm flipH="1" flipV="1">
            <a:off x="9761483" y="3151825"/>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22B4B68C-1495-4966-8C78-B130C8EE4D9B}"/>
              </a:ext>
            </a:extLst>
          </p:cNvPr>
          <p:cNvCxnSpPr>
            <a:cxnSpLocks/>
          </p:cNvCxnSpPr>
          <p:nvPr/>
        </p:nvCxnSpPr>
        <p:spPr>
          <a:xfrm flipH="1" flipV="1">
            <a:off x="11226933" y="3238396"/>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BED0B828-7C1C-44E6-B289-50DA343A8E19}"/>
              </a:ext>
            </a:extLst>
          </p:cNvPr>
          <p:cNvCxnSpPr>
            <a:cxnSpLocks/>
          </p:cNvCxnSpPr>
          <p:nvPr/>
        </p:nvCxnSpPr>
        <p:spPr>
          <a:xfrm flipV="1">
            <a:off x="11244729" y="3470985"/>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E344F7B9-6A99-496A-B3C5-D0F7FCAD6174}"/>
              </a:ext>
            </a:extLst>
          </p:cNvPr>
          <p:cNvSpPr txBox="1">
            <a:spLocks/>
          </p:cNvSpPr>
          <p:nvPr/>
        </p:nvSpPr>
        <p:spPr>
          <a:xfrm>
            <a:off x="8704381" y="3513700"/>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corte</a:t>
            </a:r>
          </a:p>
        </p:txBody>
      </p:sp>
      <p:cxnSp>
        <p:nvCxnSpPr>
          <p:cNvPr id="17" name="Conector recto 16">
            <a:extLst>
              <a:ext uri="{FF2B5EF4-FFF2-40B4-BE49-F238E27FC236}">
                <a16:creationId xmlns:a16="http://schemas.microsoft.com/office/drawing/2014/main" id="{6C365902-62E9-4D42-BECA-49FC46040896}"/>
              </a:ext>
            </a:extLst>
          </p:cNvPr>
          <p:cNvCxnSpPr>
            <a:cxnSpLocks/>
          </p:cNvCxnSpPr>
          <p:nvPr/>
        </p:nvCxnSpPr>
        <p:spPr>
          <a:xfrm flipV="1">
            <a:off x="7481338" y="3199593"/>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2346E50-2DAF-481F-84E1-1CBE633FD32E}"/>
              </a:ext>
            </a:extLst>
          </p:cNvPr>
          <p:cNvCxnSpPr>
            <a:cxnSpLocks/>
          </p:cNvCxnSpPr>
          <p:nvPr/>
        </p:nvCxnSpPr>
        <p:spPr>
          <a:xfrm flipH="1" flipV="1">
            <a:off x="11077581" y="3164039"/>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6C0E9A67-EBDC-4407-B1D3-F264C173DFD8}"/>
              </a:ext>
            </a:extLst>
          </p:cNvPr>
          <p:cNvSpPr txBox="1">
            <a:spLocks/>
          </p:cNvSpPr>
          <p:nvPr/>
        </p:nvSpPr>
        <p:spPr>
          <a:xfrm>
            <a:off x="5080458" y="3066629"/>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Octubre 2020</a:t>
            </a:r>
          </a:p>
        </p:txBody>
      </p:sp>
      <p:sp>
        <p:nvSpPr>
          <p:cNvPr id="21" name="Marcador de contenido 2">
            <a:extLst>
              <a:ext uri="{FF2B5EF4-FFF2-40B4-BE49-F238E27FC236}">
                <a16:creationId xmlns:a16="http://schemas.microsoft.com/office/drawing/2014/main" id="{962F7C41-0FCD-4893-A0A4-A1D263A210FF}"/>
              </a:ext>
            </a:extLst>
          </p:cNvPr>
          <p:cNvSpPr txBox="1">
            <a:spLocks/>
          </p:cNvSpPr>
          <p:nvPr/>
        </p:nvSpPr>
        <p:spPr>
          <a:xfrm>
            <a:off x="6651883" y="3024296"/>
            <a:ext cx="851524"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Noviembre 2020</a:t>
            </a:r>
          </a:p>
        </p:txBody>
      </p:sp>
      <p:sp>
        <p:nvSpPr>
          <p:cNvPr id="22" name="Marcador de contenido 2">
            <a:extLst>
              <a:ext uri="{FF2B5EF4-FFF2-40B4-BE49-F238E27FC236}">
                <a16:creationId xmlns:a16="http://schemas.microsoft.com/office/drawing/2014/main" id="{63DECFD3-14DB-45E2-8A17-C1FE418EF851}"/>
              </a:ext>
            </a:extLst>
          </p:cNvPr>
          <p:cNvSpPr txBox="1">
            <a:spLocks/>
          </p:cNvSpPr>
          <p:nvPr/>
        </p:nvSpPr>
        <p:spPr>
          <a:xfrm>
            <a:off x="8893840" y="3084178"/>
            <a:ext cx="870197" cy="42819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31 Diciembre 2020</a:t>
            </a:r>
          </a:p>
        </p:txBody>
      </p:sp>
      <p:sp>
        <p:nvSpPr>
          <p:cNvPr id="23" name="Marcador de contenido 2">
            <a:extLst>
              <a:ext uri="{FF2B5EF4-FFF2-40B4-BE49-F238E27FC236}">
                <a16:creationId xmlns:a16="http://schemas.microsoft.com/office/drawing/2014/main" id="{299B7ADF-084C-49D6-98BA-A5D602068079}"/>
              </a:ext>
            </a:extLst>
          </p:cNvPr>
          <p:cNvSpPr txBox="1">
            <a:spLocks/>
          </p:cNvSpPr>
          <p:nvPr/>
        </p:nvSpPr>
        <p:spPr>
          <a:xfrm>
            <a:off x="10430580" y="3054072"/>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4" name="Marcador de contenido 2">
            <a:extLst>
              <a:ext uri="{FF2B5EF4-FFF2-40B4-BE49-F238E27FC236}">
                <a16:creationId xmlns:a16="http://schemas.microsoft.com/office/drawing/2014/main" id="{0CF88778-A89B-4E11-B541-EDB05523FA53}"/>
              </a:ext>
            </a:extLst>
          </p:cNvPr>
          <p:cNvSpPr txBox="1">
            <a:spLocks/>
          </p:cNvSpPr>
          <p:nvPr/>
        </p:nvSpPr>
        <p:spPr>
          <a:xfrm>
            <a:off x="5090503" y="3614774"/>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emisión</a:t>
            </a:r>
          </a:p>
        </p:txBody>
      </p:sp>
      <p:sp>
        <p:nvSpPr>
          <p:cNvPr id="25" name="Abrir llave 24">
            <a:extLst>
              <a:ext uri="{FF2B5EF4-FFF2-40B4-BE49-F238E27FC236}">
                <a16:creationId xmlns:a16="http://schemas.microsoft.com/office/drawing/2014/main" id="{03B3C9A4-3C1B-4FFE-9063-41EA66AF0DCC}"/>
              </a:ext>
            </a:extLst>
          </p:cNvPr>
          <p:cNvSpPr/>
          <p:nvPr/>
        </p:nvSpPr>
        <p:spPr>
          <a:xfrm rot="16200000">
            <a:off x="7684341" y="2172999"/>
            <a:ext cx="244871" cy="4265520"/>
          </a:xfrm>
          <a:prstGeom prst="leftBrace">
            <a:avLst>
              <a:gd name="adj1" fmla="val 8333"/>
              <a:gd name="adj2" fmla="val 924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6" name="Marcador de contenido 2">
            <a:extLst>
              <a:ext uri="{FF2B5EF4-FFF2-40B4-BE49-F238E27FC236}">
                <a16:creationId xmlns:a16="http://schemas.microsoft.com/office/drawing/2014/main" id="{75BB6D3D-729E-41BA-A4E4-2C38A78A7198}"/>
              </a:ext>
            </a:extLst>
          </p:cNvPr>
          <p:cNvSpPr txBox="1">
            <a:spLocks/>
          </p:cNvSpPr>
          <p:nvPr/>
        </p:nvSpPr>
        <p:spPr>
          <a:xfrm>
            <a:off x="10523050" y="4044653"/>
            <a:ext cx="1576006" cy="574793"/>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a:t>Periodo de la póliza</a:t>
            </a:r>
          </a:p>
        </p:txBody>
      </p:sp>
      <p:sp>
        <p:nvSpPr>
          <p:cNvPr id="28" name="Rectángulo 27">
            <a:extLst>
              <a:ext uri="{FF2B5EF4-FFF2-40B4-BE49-F238E27FC236}">
                <a16:creationId xmlns:a16="http://schemas.microsoft.com/office/drawing/2014/main" id="{CF6AFD2D-A6EF-4AA6-842F-D62C9D97E934}"/>
              </a:ext>
            </a:extLst>
          </p:cNvPr>
          <p:cNvSpPr/>
          <p:nvPr/>
        </p:nvSpPr>
        <p:spPr>
          <a:xfrm>
            <a:off x="4852818" y="2950765"/>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B54DD480-6757-488C-99BA-F69140DE609C}"/>
              </a:ext>
            </a:extLst>
          </p:cNvPr>
          <p:cNvSpPr/>
          <p:nvPr/>
        </p:nvSpPr>
        <p:spPr>
          <a:xfrm>
            <a:off x="8692769" y="2867066"/>
            <a:ext cx="1221515"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616020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796924" y="2130390"/>
            <a:ext cx="6560887" cy="4585409"/>
          </a:xfrm>
          <a:prstGeom prst="rect">
            <a:avLst/>
          </a:prstGeom>
          <a:noFill/>
          <a:ln>
            <a:noFill/>
          </a:ln>
        </p:spPr>
        <p:txBody>
          <a:bodyPr spcFirstLastPara="1" wrap="square" lIns="91425" tIns="45700" rIns="91425" bIns="45700" anchor="t" anchorCtr="0">
            <a:noAutofit/>
          </a:bodyPr>
          <a:lstStyle/>
          <a:p>
            <a:pPr marL="0" indent="0" algn="ctr">
              <a:buNone/>
            </a:pPr>
            <a:r>
              <a:rPr lang="es-ES" sz="2000" b="1" dirty="0"/>
              <a:t>Regla: Si la Fecha de emisión = Año de reporte y</a:t>
            </a:r>
            <a:r>
              <a:rPr lang="es-MX" sz="2000" b="1" dirty="0"/>
              <a:t> Prima emitida &gt; 0  entonces Prima cedida &lt;= Prima emitida </a:t>
            </a:r>
            <a:endParaRPr lang="es-ES" sz="2000" b="1" dirty="0"/>
          </a:p>
          <a:p>
            <a:pPr marL="0" indent="0" algn="ctr">
              <a:buNone/>
            </a:pPr>
            <a:endParaRPr lang="es-ES" sz="2000" b="1" dirty="0"/>
          </a:p>
          <a:p>
            <a:pPr marL="0" indent="0" algn="ctr">
              <a:buNone/>
            </a:pPr>
            <a:endParaRPr lang="es-ES" sz="2000" b="1" dirty="0"/>
          </a:p>
          <a:p>
            <a:pPr marL="0" indent="0">
              <a:buNone/>
            </a:pPr>
            <a:r>
              <a:rPr lang="es-MX" sz="2000" dirty="0"/>
              <a:t>Si la fecha de emisión es igual al Año de reporte y la prima emitida también es mayor a 0 entonces se </a:t>
            </a:r>
            <a:r>
              <a:rPr lang="es-MX" sz="2000" b="1" dirty="0"/>
              <a:t>deberá</a:t>
            </a:r>
            <a:r>
              <a:rPr lang="es-MX" sz="2000" dirty="0"/>
              <a:t> cumplir que la prima cedida sea menor o igual a la prima emitida.</a:t>
            </a:r>
            <a:endParaRPr lang="es-ES"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Prima cedida</a:t>
            </a:r>
            <a:endParaRPr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747322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0" indent="0">
              <a:buFont typeface="Wingdings 2" pitchFamily="18" charset="2"/>
              <a:buNone/>
            </a:pPr>
            <a:endParaRPr lang="es-MX" sz="2000"/>
          </a:p>
          <a:p>
            <a:pPr marL="0" indent="0" algn="ctr">
              <a:buNone/>
            </a:pPr>
            <a:r>
              <a:rPr lang="es-ES" sz="2000" b="1"/>
              <a:t>Regla: Si Prima devengada &gt; 0 entonces Unidades expuestas &gt; 0</a:t>
            </a:r>
          </a:p>
          <a:p>
            <a:pPr marL="0" indent="0" algn="ctr">
              <a:buNone/>
            </a:pPr>
            <a:endParaRPr lang="es-ES" sz="2000" b="1"/>
          </a:p>
          <a:p>
            <a:pPr marL="0" indent="0" algn="just">
              <a:buNone/>
            </a:pPr>
            <a:r>
              <a:rPr lang="es-MX" sz="2000"/>
              <a:t>Si existe una prima devengada mayor a 0 significa que el riesgo estuvo expuesto en el período, por lo tanto las unidades expuestas </a:t>
            </a:r>
            <a:r>
              <a:rPr lang="es-MX" sz="2000" b="1"/>
              <a:t>deberán</a:t>
            </a:r>
            <a:r>
              <a:rPr lang="es-MX" sz="2000"/>
              <a:t> ser mayor a 0.</a:t>
            </a:r>
          </a:p>
          <a:p>
            <a:pPr marL="0" indent="0">
              <a:buNone/>
            </a:pPr>
            <a:endParaRPr lang="es-ES" sz="20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Prima devengada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8836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2453641"/>
          </a:xfrm>
          <a:prstGeom prst="rect">
            <a:avLst/>
          </a:prstGeom>
          <a:noFill/>
          <a:ln>
            <a:noFill/>
          </a:ln>
        </p:spPr>
        <p:txBody>
          <a:bodyPr spcFirstLastPara="1" wrap="square" lIns="91425" tIns="45700" rIns="91425" bIns="45700" anchor="t" anchorCtr="0">
            <a:noAutofit/>
          </a:bodyPr>
          <a:lstStyle/>
          <a:p>
            <a:pPr marL="0" indent="0">
              <a:buFont typeface="Wingdings 2" pitchFamily="18" charset="2"/>
              <a:buNone/>
            </a:pPr>
            <a:r>
              <a:rPr lang="es-MX" sz="2000"/>
              <a:t>La suma asegurada es mayor o igual que 0:</a:t>
            </a:r>
          </a:p>
          <a:p>
            <a:pPr marL="0" indent="0" algn="ctr">
              <a:buNone/>
            </a:pPr>
            <a:r>
              <a:rPr lang="es-ES" sz="2000" b="1"/>
              <a:t>Regla: Suma asegurada &gt;= 0</a:t>
            </a:r>
          </a:p>
          <a:p>
            <a:pPr marL="0" indent="0" algn="ctr">
              <a:buNone/>
            </a:pPr>
            <a:endParaRPr lang="es-ES" sz="2000" b="1"/>
          </a:p>
          <a:p>
            <a:pPr marL="0" indent="0" algn="just">
              <a:buNone/>
            </a:pPr>
            <a:r>
              <a:rPr lang="es-MX" sz="2000" dirty="0"/>
              <a:t>La suma asegurada reportada </a:t>
            </a:r>
            <a:r>
              <a:rPr lang="es-MX" sz="2000" b="1" dirty="0"/>
              <a:t>deberá</a:t>
            </a:r>
            <a:r>
              <a:rPr lang="es-MX" sz="2000" dirty="0"/>
              <a:t> ser mayor </a:t>
            </a:r>
            <a:r>
              <a:rPr lang="es-MX" sz="2000"/>
              <a:t>o igual que 0, ya que la suma asegurada u obligación de la institución de seguros ante el asegurado no puede ser negativa .</a:t>
            </a:r>
          </a:p>
          <a:p>
            <a:pPr marL="0" indent="0">
              <a:buNone/>
            </a:pPr>
            <a:endParaRPr lang="es-ES" sz="20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Suma asegurada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8" name="Google Shape;177;p5">
            <a:extLst>
              <a:ext uri="{FF2B5EF4-FFF2-40B4-BE49-F238E27FC236}">
                <a16:creationId xmlns:a16="http://schemas.microsoft.com/office/drawing/2014/main" id="{873B4399-2488-46EC-ABC8-50BAB22E55FF}"/>
              </a:ext>
            </a:extLst>
          </p:cNvPr>
          <p:cNvSpPr txBox="1">
            <a:spLocks/>
          </p:cNvSpPr>
          <p:nvPr/>
        </p:nvSpPr>
        <p:spPr>
          <a:xfrm>
            <a:off x="4873841" y="4975883"/>
            <a:ext cx="2588115" cy="11753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Wingdings 2" pitchFamily="18" charset="2"/>
              <a:buNone/>
            </a:pPr>
            <a:r>
              <a:rPr lang="es-MX" sz="2000"/>
              <a:t>Si tienes una póliza de seguro</a:t>
            </a:r>
          </a:p>
          <a:p>
            <a:pPr marL="0" indent="0">
              <a:buFont typeface="Arial"/>
              <a:buNone/>
            </a:pPr>
            <a:endParaRPr lang="es-ES" sz="2000" b="1"/>
          </a:p>
        </p:txBody>
      </p:sp>
      <p:sp>
        <p:nvSpPr>
          <p:cNvPr id="14" name="Google Shape;177;p5">
            <a:extLst>
              <a:ext uri="{FF2B5EF4-FFF2-40B4-BE49-F238E27FC236}">
                <a16:creationId xmlns:a16="http://schemas.microsoft.com/office/drawing/2014/main" id="{4CB17188-E025-4AF5-80C8-7643BB4BB5D4}"/>
              </a:ext>
            </a:extLst>
          </p:cNvPr>
          <p:cNvSpPr txBox="1">
            <a:spLocks/>
          </p:cNvSpPr>
          <p:nvPr/>
        </p:nvSpPr>
        <p:spPr>
          <a:xfrm>
            <a:off x="8787413" y="5001601"/>
            <a:ext cx="2588115" cy="117536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buFont typeface="Wingdings 2" pitchFamily="18" charset="2"/>
              <a:buNone/>
            </a:pPr>
            <a:r>
              <a:rPr lang="es-MX" sz="2000"/>
              <a:t>Tienes una </a:t>
            </a:r>
            <a:r>
              <a:rPr lang="es-MX" sz="2000" b="1"/>
              <a:t>suma</a:t>
            </a:r>
            <a:r>
              <a:rPr lang="es-MX" sz="2000"/>
              <a:t> </a:t>
            </a:r>
            <a:r>
              <a:rPr lang="es-MX" sz="2000" b="1"/>
              <a:t>asegurada</a:t>
            </a:r>
            <a:r>
              <a:rPr lang="es-MX" sz="2000"/>
              <a:t> de la póliza</a:t>
            </a:r>
          </a:p>
          <a:p>
            <a:pPr marL="0" indent="0" algn="ctr">
              <a:buFont typeface="Arial"/>
              <a:buNone/>
            </a:pPr>
            <a:endParaRPr lang="es-ES" sz="2000" b="1"/>
          </a:p>
        </p:txBody>
      </p:sp>
      <p:sp>
        <p:nvSpPr>
          <p:cNvPr id="2" name="Flecha: a la derecha 1">
            <a:extLst>
              <a:ext uri="{FF2B5EF4-FFF2-40B4-BE49-F238E27FC236}">
                <a16:creationId xmlns:a16="http://schemas.microsoft.com/office/drawing/2014/main" id="{4A068C73-5031-46A0-A31D-9F5014CB94BF}"/>
              </a:ext>
            </a:extLst>
          </p:cNvPr>
          <p:cNvSpPr/>
          <p:nvPr/>
        </p:nvSpPr>
        <p:spPr>
          <a:xfrm>
            <a:off x="7461956" y="5188596"/>
            <a:ext cx="1362004" cy="400685"/>
          </a:xfrm>
          <a:prstGeom prst="rightArrow">
            <a:avLst/>
          </a:prstGeom>
          <a:solidFill>
            <a:schemeClr val="tx2">
              <a:lumMod val="2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5623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450081"/>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b="1"/>
              <a:t>Regla: Si Cobertura = ("03", "04", "05", "06") entonces la Suma asegurada &gt; 0</a:t>
            </a:r>
            <a:endParaRPr lang="nn-NO" sz="2000" b="1"/>
          </a:p>
          <a:p>
            <a:pPr marL="228600" indent="-50800">
              <a:spcBef>
                <a:spcPts val="0"/>
              </a:spcBef>
              <a:buNone/>
            </a:pPr>
            <a:endParaRPr lang="es-MX" sz="2000" b="1"/>
          </a:p>
          <a:p>
            <a:pPr marL="228600" indent="-50800">
              <a:spcBef>
                <a:spcPts val="0"/>
              </a:spcBef>
              <a:buNone/>
            </a:pPr>
            <a:r>
              <a:rPr lang="es-MX" sz="2000"/>
              <a:t>Si en el campo de cobertura se encuentra un “03”, “04”, “05” o “06” entonces la suma asegurada </a:t>
            </a:r>
            <a:r>
              <a:rPr lang="es-MX" sz="2000" b="1"/>
              <a:t>deberá</a:t>
            </a:r>
            <a:r>
              <a:rPr lang="es-MX" sz="2000"/>
              <a:t> ser mayor a 0, la clave del campo de cobertura significa lo siguiente:</a:t>
            </a:r>
          </a:p>
          <a:p>
            <a:pPr marL="228600" indent="-50800">
              <a:spcBef>
                <a:spcPts val="0"/>
              </a:spcBef>
              <a:buNone/>
            </a:pPr>
            <a:endParaRPr lang="es-MX" sz="1600"/>
          </a:p>
          <a:p>
            <a:pPr marL="520700" indent="-342900">
              <a:spcBef>
                <a:spcPts val="0"/>
              </a:spcBef>
            </a:pPr>
            <a:r>
              <a:rPr lang="nn-NO" sz="1600"/>
              <a:t>La clave </a:t>
            </a:r>
            <a:r>
              <a:rPr lang="es-ES" sz="1600" b="1"/>
              <a:t>"03“ </a:t>
            </a:r>
            <a:r>
              <a:rPr lang="nn-NO" sz="1600"/>
              <a:t>corresponde a </a:t>
            </a:r>
            <a:r>
              <a:rPr lang="nn-NO" sz="1600" b="1"/>
              <a:t>Responsabilidad Civil Bienes</a:t>
            </a:r>
          </a:p>
          <a:p>
            <a:pPr marL="520700" indent="-342900">
              <a:spcBef>
                <a:spcPts val="0"/>
              </a:spcBef>
            </a:pPr>
            <a:r>
              <a:rPr lang="nn-NO" sz="1600"/>
              <a:t>La clave </a:t>
            </a:r>
            <a:r>
              <a:rPr lang="es-ES" sz="1600" b="1"/>
              <a:t>"04"</a:t>
            </a:r>
            <a:r>
              <a:rPr lang="nn-NO" sz="1600"/>
              <a:t> corresponde a </a:t>
            </a:r>
            <a:r>
              <a:rPr lang="nn-NO" sz="1600" b="1"/>
              <a:t>Responsabilidad Civil Personas</a:t>
            </a:r>
          </a:p>
          <a:p>
            <a:pPr marL="520700" indent="-342900">
              <a:spcBef>
                <a:spcPts val="0"/>
              </a:spcBef>
            </a:pPr>
            <a:r>
              <a:rPr lang="nn-NO" sz="1600"/>
              <a:t>La clave </a:t>
            </a:r>
            <a:r>
              <a:rPr lang="es-ES" sz="1600" b="1"/>
              <a:t>"05"</a:t>
            </a:r>
            <a:r>
              <a:rPr lang="nn-NO" sz="1600" b="1"/>
              <a:t> </a:t>
            </a:r>
            <a:r>
              <a:rPr lang="nn-NO" sz="1600"/>
              <a:t>corresponde a </a:t>
            </a:r>
            <a:r>
              <a:rPr lang="es-ES" sz="1600" b="1"/>
              <a:t>Responsabilidad Civil LUC</a:t>
            </a:r>
          </a:p>
          <a:p>
            <a:pPr marL="520700" indent="-342900">
              <a:spcBef>
                <a:spcPts val="0"/>
              </a:spcBef>
            </a:pPr>
            <a:r>
              <a:rPr lang="nn-NO" sz="1600"/>
              <a:t>La clave </a:t>
            </a:r>
            <a:r>
              <a:rPr lang="es-ES" sz="1600" b="1"/>
              <a:t>"06"</a:t>
            </a:r>
            <a:r>
              <a:rPr lang="nn-NO" sz="1600" b="1"/>
              <a:t> </a:t>
            </a:r>
            <a:r>
              <a:rPr lang="nn-NO" sz="1600"/>
              <a:t>corresponde a </a:t>
            </a:r>
            <a:r>
              <a:rPr lang="es-ES" sz="1600" b="1"/>
              <a:t>Gastos Médicos Ocupantes</a:t>
            </a:r>
            <a:endParaRPr lang="nn-NO" sz="1600" b="1"/>
          </a:p>
          <a:p>
            <a:pPr marL="228600" indent="-50800">
              <a:spcBef>
                <a:spcPts val="0"/>
              </a:spcBef>
              <a:buNone/>
            </a:pPr>
            <a:endParaRPr lang="es-MX" sz="1600"/>
          </a:p>
          <a:p>
            <a:pPr marL="228600" indent="-50800">
              <a:spcBef>
                <a:spcPts val="0"/>
              </a:spcBef>
              <a:buNone/>
            </a:pPr>
            <a:endParaRPr lang="es-MX" sz="1600"/>
          </a:p>
          <a:p>
            <a:pPr marL="228600" indent="-50800">
              <a:spcBef>
                <a:spcPts val="0"/>
              </a:spcBef>
              <a:buNone/>
            </a:pPr>
            <a:endParaRPr lang="es-ES"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Suma asegurada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5709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931035" y="2153601"/>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endParaRPr lang="es-ES" sz="2000"/>
          </a:p>
          <a:p>
            <a:pPr marL="228600" indent="-50800">
              <a:spcBef>
                <a:spcPts val="0"/>
              </a:spcBef>
              <a:buNone/>
            </a:pPr>
            <a:r>
              <a:rPr lang="es-ES" sz="2000" b="1"/>
              <a:t>Regla: Si Cobertura = ("01", "02") entonces la Suma asegurada = 0</a:t>
            </a:r>
            <a:endParaRPr lang="nn-NO" sz="2000" b="1"/>
          </a:p>
          <a:p>
            <a:pPr marL="228600" indent="-50800">
              <a:spcBef>
                <a:spcPts val="0"/>
              </a:spcBef>
              <a:buNone/>
            </a:pPr>
            <a:endParaRPr lang="es-MX" sz="2000" b="1"/>
          </a:p>
          <a:p>
            <a:pPr marL="228600" indent="-50800">
              <a:spcBef>
                <a:spcPts val="0"/>
              </a:spcBef>
              <a:buNone/>
            </a:pPr>
            <a:endParaRPr lang="es-MX" sz="2000" b="1"/>
          </a:p>
          <a:p>
            <a:pPr marL="228600" indent="-50800" algn="just">
              <a:spcBef>
                <a:spcPts val="0"/>
              </a:spcBef>
              <a:buNone/>
            </a:pPr>
            <a:r>
              <a:rPr lang="es-MX" sz="2000"/>
              <a:t>Si en el campo de cobertura se encuentra un “01” o “02” entonces la suma asegurada </a:t>
            </a:r>
            <a:r>
              <a:rPr lang="es-MX" sz="2000" b="1"/>
              <a:t>deberá</a:t>
            </a:r>
            <a:r>
              <a:rPr lang="es-MX" sz="2000" dirty="0"/>
              <a:t> </a:t>
            </a:r>
            <a:r>
              <a:rPr lang="es-MX" sz="2000"/>
              <a:t>ser igual a 0, la clave del campo de cobertura significa lo siguiente:</a:t>
            </a:r>
          </a:p>
          <a:p>
            <a:pPr marL="228600" indent="-50800">
              <a:spcBef>
                <a:spcPts val="0"/>
              </a:spcBef>
              <a:buNone/>
            </a:pPr>
            <a:endParaRPr lang="es-MX" sz="1600"/>
          </a:p>
          <a:p>
            <a:pPr marL="520700" indent="-342900">
              <a:spcBef>
                <a:spcPts val="0"/>
              </a:spcBef>
            </a:pPr>
            <a:r>
              <a:rPr lang="nn-NO" sz="1600"/>
              <a:t>La clave </a:t>
            </a:r>
            <a:r>
              <a:rPr lang="es-ES" sz="1600" b="1"/>
              <a:t>"01“ </a:t>
            </a:r>
            <a:r>
              <a:rPr lang="nn-NO" sz="1600"/>
              <a:t>corresponde a </a:t>
            </a:r>
            <a:r>
              <a:rPr lang="nn-NO" sz="1600" b="1"/>
              <a:t>Daños Materiales </a:t>
            </a:r>
          </a:p>
          <a:p>
            <a:pPr marL="520700" indent="-342900">
              <a:spcBef>
                <a:spcPts val="0"/>
              </a:spcBef>
            </a:pPr>
            <a:r>
              <a:rPr lang="nn-NO" sz="1600"/>
              <a:t>La clave </a:t>
            </a:r>
            <a:r>
              <a:rPr lang="es-ES" sz="1600" b="1"/>
              <a:t>"02"</a:t>
            </a:r>
            <a:r>
              <a:rPr lang="nn-NO" sz="1600" b="1" dirty="0"/>
              <a:t> </a:t>
            </a:r>
            <a:r>
              <a:rPr lang="nn-NO" sz="1600"/>
              <a:t>corresponde a </a:t>
            </a:r>
            <a:r>
              <a:rPr lang="es-ES" sz="1600" b="1"/>
              <a:t>Robo Total</a:t>
            </a:r>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Suma asegurada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419286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0" indent="0">
              <a:buFont typeface="Wingdings 2" pitchFamily="18" charset="2"/>
              <a:buNone/>
            </a:pPr>
            <a:r>
              <a:rPr lang="es-MX" sz="2000"/>
              <a:t>Las unidades expuestas son iguales a 0 o las unidades expuestas están en un rango mayor o igual que 0.0014 y menor e igual a 1:</a:t>
            </a:r>
          </a:p>
          <a:p>
            <a:pPr marL="0" indent="0">
              <a:buFont typeface="Wingdings 2" pitchFamily="18" charset="2"/>
              <a:buNone/>
            </a:pPr>
            <a:endParaRPr lang="es-MX" sz="2000"/>
          </a:p>
          <a:p>
            <a:pPr marL="0" indent="0" algn="ctr">
              <a:buNone/>
            </a:pPr>
            <a:r>
              <a:rPr lang="es-ES" sz="2000" b="1"/>
              <a:t>Regla: Unidades expuestas = 0 o (Unidades expuestas es &gt;= 0.0014 y Unidades expuestas es menor o igual a 1</a:t>
            </a:r>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Unidades expuestas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8499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a:t>Validación de Siniestros</a:t>
            </a:r>
          </a:p>
          <a:p>
            <a:endParaRPr lang="es-MX"/>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485455" y="3700025"/>
            <a:ext cx="8622981" cy="3157975"/>
          </a:xfrm>
        </p:spPr>
        <p:txBody>
          <a:bodyPr/>
          <a:lstStyle/>
          <a:p>
            <a:r>
              <a:rPr lang="es-ES" sz="2000"/>
              <a:t>Validación del reporte de los incisos, tanto del ejercicio de reporte como de ejercicios anteriores, de aquellos vehículos que hayan tenido movimientos en siniestros durante el periodo de reporte, indicando el lugar y fecha de ocurrencia así como el monto de cada siniestro de la cobertura que aplicó. Sólo se reportarán en este archivo los siniestros improcedentes por los cuales se haya erogado gastos de ajuste o exista saldo en el monto del siniestro por diferencia en el tipo de cambio. </a:t>
            </a:r>
            <a:endParaRPr lang="es-MX" sz="2000"/>
          </a:p>
        </p:txBody>
      </p:sp>
    </p:spTree>
    <p:extLst>
      <p:ext uri="{BB962C8B-B14F-4D97-AF65-F5344CB8AC3E}">
        <p14:creationId xmlns:p14="http://schemas.microsoft.com/office/powerpoint/2010/main" val="1938885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a:t>La Clave de compañía de coaseguro es diferente a la clave de compañía:</a:t>
            </a:r>
          </a:p>
          <a:p>
            <a:pPr marL="228600" indent="-50800">
              <a:spcBef>
                <a:spcPts val="0"/>
              </a:spcBef>
              <a:buNone/>
            </a:pPr>
            <a:endParaRPr lang="es-ES" sz="2000"/>
          </a:p>
          <a:p>
            <a:pPr marL="228600" indent="-50800">
              <a:spcBef>
                <a:spcPts val="0"/>
              </a:spcBef>
              <a:buNone/>
            </a:pPr>
            <a:r>
              <a:rPr lang="es-ES" sz="2000" b="1"/>
              <a:t>Regla: Clave de compañía de coaseguro &lt;&gt; Clave de compañía</a:t>
            </a:r>
          </a:p>
          <a:p>
            <a:pPr marL="228600" indent="-50800">
              <a:spcBef>
                <a:spcPts val="0"/>
              </a:spcBef>
              <a:buNone/>
            </a:pPr>
            <a:endParaRPr lang="es-ES" sz="2000"/>
          </a:p>
          <a:p>
            <a:pPr marL="228600" indent="-50800">
              <a:spcBef>
                <a:spcPts val="0"/>
              </a:spcBef>
              <a:buNone/>
            </a:pPr>
            <a:endParaRPr lang="es-MX" sz="2000"/>
          </a:p>
        </p:txBody>
      </p:sp>
      <p:sp>
        <p:nvSpPr>
          <p:cNvPr id="178" name="Google Shape;178;p5"/>
          <p:cNvSpPr txBox="1">
            <a:spLocks noGrp="1"/>
          </p:cNvSpPr>
          <p:nvPr>
            <p:ph type="body" idx="3"/>
          </p:nvPr>
        </p:nvSpPr>
        <p:spPr>
          <a:xfrm>
            <a:off x="369652" y="347811"/>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a:t>Clave de compañía de coaseguro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2">
            <a:extLst>
              <a:ext uri="{FF2B5EF4-FFF2-40B4-BE49-F238E27FC236}">
                <a16:creationId xmlns:a16="http://schemas.microsoft.com/office/drawing/2014/main" id="{36FE2FCC-A9FB-4F20-8A3C-7A7EB4373D3F}"/>
              </a:ext>
            </a:extLst>
          </p:cNvPr>
          <p:cNvGraphicFramePr>
            <a:graphicFrameLocks noGrp="1"/>
          </p:cNvGraphicFramePr>
          <p:nvPr>
            <p:extLst>
              <p:ext uri="{D42A27DB-BD31-4B8C-83A1-F6EECF244321}">
                <p14:modId xmlns:p14="http://schemas.microsoft.com/office/powerpoint/2010/main" val="1883016682"/>
              </p:ext>
            </p:extLst>
          </p:nvPr>
        </p:nvGraphicFramePr>
        <p:xfrm>
          <a:off x="5071584" y="4010722"/>
          <a:ext cx="5621012" cy="980375"/>
        </p:xfrm>
        <a:graphic>
          <a:graphicData uri="http://schemas.openxmlformats.org/drawingml/2006/table">
            <a:tbl>
              <a:tblPr firstRow="1" bandRow="1">
                <a:tableStyleId>{073A0DAA-6AF3-43AB-8588-CEC1D06C72B9}</a:tableStyleId>
              </a:tblPr>
              <a:tblGrid>
                <a:gridCol w="2810506">
                  <a:extLst>
                    <a:ext uri="{9D8B030D-6E8A-4147-A177-3AD203B41FA5}">
                      <a16:colId xmlns:a16="http://schemas.microsoft.com/office/drawing/2014/main" val="2952505701"/>
                    </a:ext>
                  </a:extLst>
                </a:gridCol>
                <a:gridCol w="2810506">
                  <a:extLst>
                    <a:ext uri="{9D8B030D-6E8A-4147-A177-3AD203B41FA5}">
                      <a16:colId xmlns:a16="http://schemas.microsoft.com/office/drawing/2014/main" val="1405725443"/>
                    </a:ext>
                  </a:extLst>
                </a:gridCol>
              </a:tblGrid>
              <a:tr h="498559">
                <a:tc>
                  <a:txBody>
                    <a:bodyPr/>
                    <a:lstStyle/>
                    <a:p>
                      <a:pPr algn="ctr"/>
                      <a:r>
                        <a:rPr lang="es-MX" sz="1400"/>
                        <a:t>Clave de compañía </a:t>
                      </a:r>
                      <a:endParaRPr lang="es-MX"/>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400"/>
                        <a:t>Clave de compañía de coaseguro</a:t>
                      </a:r>
                    </a:p>
                  </a:txBody>
                  <a:tcPr anchor="ctr"/>
                </a:tc>
                <a:extLst>
                  <a:ext uri="{0D108BD9-81ED-4DB2-BD59-A6C34878D82A}">
                    <a16:rowId xmlns:a16="http://schemas.microsoft.com/office/drawing/2014/main" val="3083293973"/>
                  </a:ext>
                </a:extLst>
              </a:tr>
              <a:tr h="462215">
                <a:tc>
                  <a:txBody>
                    <a:bodyPr/>
                    <a:lstStyle/>
                    <a:p>
                      <a:pPr algn="ctr"/>
                      <a:r>
                        <a:rPr lang="es-ES"/>
                        <a:t>Compañia1</a:t>
                      </a:r>
                      <a:endParaRPr lang="es-MX"/>
                    </a:p>
                  </a:txBody>
                  <a:tcPr anchor="ctr"/>
                </a:tc>
                <a:tc>
                  <a:txBody>
                    <a:bodyPr/>
                    <a:lstStyle/>
                    <a:p>
                      <a:pPr algn="ctr"/>
                      <a:r>
                        <a:rPr lang="es-ES"/>
                        <a:t>Compañía2</a:t>
                      </a:r>
                      <a:endParaRPr lang="es-MX"/>
                    </a:p>
                  </a:txBody>
                  <a:tcPr anchor="ctr"/>
                </a:tc>
                <a:extLst>
                  <a:ext uri="{0D108BD9-81ED-4DB2-BD59-A6C34878D82A}">
                    <a16:rowId xmlns:a16="http://schemas.microsoft.com/office/drawing/2014/main" val="4269439321"/>
                  </a:ext>
                </a:extLst>
              </a:tr>
            </a:tbl>
          </a:graphicData>
        </a:graphic>
      </p:graphicFrame>
      <p:graphicFrame>
        <p:nvGraphicFramePr>
          <p:cNvPr id="10" name="Tabla 2">
            <a:extLst>
              <a:ext uri="{FF2B5EF4-FFF2-40B4-BE49-F238E27FC236}">
                <a16:creationId xmlns:a16="http://schemas.microsoft.com/office/drawing/2014/main" id="{20885BF6-AD43-46E0-9DE0-765C5BA20E54}"/>
              </a:ext>
            </a:extLst>
          </p:cNvPr>
          <p:cNvGraphicFramePr>
            <a:graphicFrameLocks noGrp="1"/>
          </p:cNvGraphicFramePr>
          <p:nvPr>
            <p:extLst>
              <p:ext uri="{D42A27DB-BD31-4B8C-83A1-F6EECF244321}">
                <p14:modId xmlns:p14="http://schemas.microsoft.com/office/powerpoint/2010/main" val="3581056118"/>
              </p:ext>
            </p:extLst>
          </p:nvPr>
        </p:nvGraphicFramePr>
        <p:xfrm>
          <a:off x="5135208" y="5400773"/>
          <a:ext cx="5621012" cy="980375"/>
        </p:xfrm>
        <a:graphic>
          <a:graphicData uri="http://schemas.openxmlformats.org/drawingml/2006/table">
            <a:tbl>
              <a:tblPr firstRow="1" bandRow="1">
                <a:tableStyleId>{073A0DAA-6AF3-43AB-8588-CEC1D06C72B9}</a:tableStyleId>
              </a:tblPr>
              <a:tblGrid>
                <a:gridCol w="2810506">
                  <a:extLst>
                    <a:ext uri="{9D8B030D-6E8A-4147-A177-3AD203B41FA5}">
                      <a16:colId xmlns:a16="http://schemas.microsoft.com/office/drawing/2014/main" val="2952505701"/>
                    </a:ext>
                  </a:extLst>
                </a:gridCol>
                <a:gridCol w="2810506">
                  <a:extLst>
                    <a:ext uri="{9D8B030D-6E8A-4147-A177-3AD203B41FA5}">
                      <a16:colId xmlns:a16="http://schemas.microsoft.com/office/drawing/2014/main" val="1405725443"/>
                    </a:ext>
                  </a:extLst>
                </a:gridCol>
              </a:tblGrid>
              <a:tr h="498559">
                <a:tc>
                  <a:txBody>
                    <a:bodyPr/>
                    <a:lstStyle/>
                    <a:p>
                      <a:pPr algn="ctr"/>
                      <a:r>
                        <a:rPr lang="es-MX" sz="1400"/>
                        <a:t>Clave de compañía </a:t>
                      </a:r>
                      <a:endParaRPr lang="es-MX"/>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1400"/>
                        <a:t>Clave de compañía de coaseguro</a:t>
                      </a:r>
                    </a:p>
                  </a:txBody>
                  <a:tcPr anchor="ctr"/>
                </a:tc>
                <a:extLst>
                  <a:ext uri="{0D108BD9-81ED-4DB2-BD59-A6C34878D82A}">
                    <a16:rowId xmlns:a16="http://schemas.microsoft.com/office/drawing/2014/main" val="3083293973"/>
                  </a:ext>
                </a:extLst>
              </a:tr>
              <a:tr h="462215">
                <a:tc>
                  <a:txBody>
                    <a:bodyPr/>
                    <a:lstStyle/>
                    <a:p>
                      <a:pPr algn="ctr"/>
                      <a:r>
                        <a:rPr lang="es-ES"/>
                        <a:t>Compañia1</a:t>
                      </a:r>
                      <a:endParaRPr lang="es-MX"/>
                    </a:p>
                  </a:txBody>
                  <a:tcPr anchor="ctr"/>
                </a:tc>
                <a:tc>
                  <a:txBody>
                    <a:bodyPr/>
                    <a:lstStyle/>
                    <a:p>
                      <a:pPr algn="ctr"/>
                      <a:r>
                        <a:rPr lang="es-ES"/>
                        <a:t>Compañía1</a:t>
                      </a:r>
                      <a:endParaRPr lang="es-MX"/>
                    </a:p>
                  </a:txBody>
                  <a:tcPr anchor="ctr"/>
                </a:tc>
                <a:extLst>
                  <a:ext uri="{0D108BD9-81ED-4DB2-BD59-A6C34878D82A}">
                    <a16:rowId xmlns:a16="http://schemas.microsoft.com/office/drawing/2014/main" val="4269439321"/>
                  </a:ext>
                </a:extLst>
              </a:tr>
            </a:tbl>
          </a:graphicData>
        </a:graphic>
      </p:graphicFrame>
      <p:pic>
        <p:nvPicPr>
          <p:cNvPr id="14" name="Imagen 13">
            <a:extLst>
              <a:ext uri="{FF2B5EF4-FFF2-40B4-BE49-F238E27FC236}">
                <a16:creationId xmlns:a16="http://schemas.microsoft.com/office/drawing/2014/main" id="{7530CA18-B92A-4CD9-B2BF-5A3EAEC6C459}"/>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10618254" y="3584268"/>
            <a:ext cx="771175" cy="791333"/>
          </a:xfrm>
          <a:prstGeom prst="rect">
            <a:avLst/>
          </a:prstGeom>
        </p:spPr>
      </p:pic>
      <p:pic>
        <p:nvPicPr>
          <p:cNvPr id="15" name="Imagen 14">
            <a:extLst>
              <a:ext uri="{FF2B5EF4-FFF2-40B4-BE49-F238E27FC236}">
                <a16:creationId xmlns:a16="http://schemas.microsoft.com/office/drawing/2014/main" id="{6B315ECD-8A23-480A-BD3D-C9D3E589F162}"/>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747342" y="5231772"/>
            <a:ext cx="875816" cy="846061"/>
          </a:xfrm>
          <a:prstGeom prst="rect">
            <a:avLst/>
          </a:prstGeom>
        </p:spPr>
      </p:pic>
    </p:spTree>
    <p:extLst>
      <p:ext uri="{BB962C8B-B14F-4D97-AF65-F5344CB8AC3E}">
        <p14:creationId xmlns:p14="http://schemas.microsoft.com/office/powerpoint/2010/main" val="2647844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322271"/>
          </a:xfrm>
          <a:prstGeom prst="rect">
            <a:avLst/>
          </a:prstGeom>
          <a:noFill/>
          <a:ln>
            <a:noFill/>
          </a:ln>
        </p:spPr>
        <p:txBody>
          <a:bodyPr spcFirstLastPara="1" wrap="square" lIns="91425" tIns="45700" rIns="91425" bIns="45700" anchor="t" anchorCtr="0">
            <a:noAutofit/>
          </a:bodyPr>
          <a:lstStyle/>
          <a:p>
            <a:pPr marL="0" indent="0" algn="ctr">
              <a:buNone/>
            </a:pPr>
            <a:r>
              <a:rPr lang="es-ES" sz="2000" b="1"/>
              <a:t>Regla: Cobertura &lt;&gt; ('05', '13', '14’)</a:t>
            </a:r>
          </a:p>
          <a:p>
            <a:pPr marL="228600" indent="-50800">
              <a:spcBef>
                <a:spcPts val="0"/>
              </a:spcBef>
              <a:buNone/>
            </a:pPr>
            <a:endParaRPr lang="es-MX"/>
          </a:p>
          <a:p>
            <a:pPr marL="228600" indent="-50800">
              <a:spcBef>
                <a:spcPts val="0"/>
              </a:spcBef>
              <a:buNone/>
            </a:pPr>
            <a:r>
              <a:rPr lang="es-MX" sz="2000"/>
              <a:t>El campo de cobertura deberá ser diferente a “05”, “13”, o “14”, la clave del campo de cobertura significa lo siguiente:</a:t>
            </a:r>
          </a:p>
          <a:p>
            <a:pPr marL="228600" indent="-50800">
              <a:spcBef>
                <a:spcPts val="0"/>
              </a:spcBef>
              <a:buNone/>
            </a:pPr>
            <a:endParaRPr lang="es-MX" sz="2000"/>
          </a:p>
          <a:p>
            <a:pPr marL="520700" indent="-342900">
              <a:spcBef>
                <a:spcPts val="0"/>
              </a:spcBef>
            </a:pPr>
            <a:r>
              <a:rPr lang="nn-NO" sz="2000"/>
              <a:t>La clave </a:t>
            </a:r>
            <a:r>
              <a:rPr lang="es-ES" sz="2000" b="1"/>
              <a:t>"05“ </a:t>
            </a:r>
            <a:r>
              <a:rPr lang="nn-NO" sz="2000"/>
              <a:t>corresponde a </a:t>
            </a:r>
            <a:r>
              <a:rPr lang="nn-NO" sz="2000" b="1"/>
              <a:t>Responsabilidad Civil LUC</a:t>
            </a:r>
          </a:p>
          <a:p>
            <a:pPr marL="520700" indent="-342900">
              <a:spcBef>
                <a:spcPts val="0"/>
              </a:spcBef>
            </a:pPr>
            <a:r>
              <a:rPr lang="nn-NO" sz="2000"/>
              <a:t>La clave </a:t>
            </a:r>
            <a:r>
              <a:rPr lang="es-ES" sz="2000" b="1"/>
              <a:t>“13"</a:t>
            </a:r>
            <a:r>
              <a:rPr lang="nn-NO" sz="2000"/>
              <a:t> corresponde a </a:t>
            </a:r>
            <a:r>
              <a:rPr lang="nn-NO" sz="2000" b="1"/>
              <a:t>RC en Exceso</a:t>
            </a:r>
          </a:p>
          <a:p>
            <a:pPr marL="520700" indent="-342900">
              <a:spcBef>
                <a:spcPts val="0"/>
              </a:spcBef>
            </a:pPr>
            <a:r>
              <a:rPr lang="nn-NO" sz="2000"/>
              <a:t>La clave </a:t>
            </a:r>
            <a:r>
              <a:rPr lang="es-ES" sz="2000" b="1"/>
              <a:t>“14"</a:t>
            </a:r>
            <a:r>
              <a:rPr lang="nn-NO" sz="2000" b="1"/>
              <a:t> </a:t>
            </a:r>
            <a:r>
              <a:rPr lang="nn-NO" sz="2000"/>
              <a:t>corresponde a </a:t>
            </a:r>
            <a:r>
              <a:rPr lang="es-ES" sz="2000" b="1"/>
              <a:t>RC Obligatorio</a:t>
            </a:r>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Cobertura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30472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177800" indent="0">
              <a:spcBef>
                <a:spcPts val="0"/>
              </a:spcBef>
              <a:buNone/>
            </a:pPr>
            <a:endParaRPr lang="es-MX" sz="2000" b="1"/>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0" indent="0">
              <a:buFont typeface="Wingdings 2" pitchFamily="18" charset="2"/>
              <a:buNone/>
            </a:pPr>
            <a:endParaRPr lang="es-MX" sz="2000"/>
          </a:p>
          <a:p>
            <a:pPr marL="0" indent="0" algn="ctr">
              <a:buNone/>
            </a:pPr>
            <a:r>
              <a:rPr lang="es-ES" sz="2000" b="1"/>
              <a:t>Regla: Entidad de ocurrencia del siniestro &lt;&gt; ("34", "99")</a:t>
            </a:r>
          </a:p>
          <a:p>
            <a:pPr marL="0" indent="0" algn="ctr">
              <a:buNone/>
            </a:pPr>
            <a:endParaRPr lang="es-ES" sz="20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a:t>Entidad de ocurrencia del siniestro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84937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56200" y="1953099"/>
            <a:ext cx="6507331" cy="4434841"/>
          </a:xfrm>
          <a:prstGeom prst="rect">
            <a:avLst/>
          </a:prstGeom>
          <a:noFill/>
          <a:ln>
            <a:noFill/>
          </a:ln>
        </p:spPr>
        <p:txBody>
          <a:bodyPr spcFirstLastPara="1" wrap="square" lIns="91425" tIns="45700" rIns="91425" bIns="45700" anchor="t" anchorCtr="0">
            <a:noAutofit/>
          </a:bodyPr>
          <a:lstStyle/>
          <a:p>
            <a:pPr marL="0" indent="0">
              <a:buNone/>
            </a:pPr>
            <a:r>
              <a:rPr lang="es-MX" sz="2000"/>
              <a:t>La Fecha de ocurrencia de siniestro debe ser menor o igual a la Fecha de reporte del siniestro:</a:t>
            </a:r>
          </a:p>
          <a:p>
            <a:pPr marL="0" indent="0" algn="ctr">
              <a:buNone/>
            </a:pPr>
            <a:r>
              <a:rPr lang="es-ES" sz="2000" b="1"/>
              <a:t>Regla: </a:t>
            </a:r>
            <a:r>
              <a:rPr lang="es-MX" sz="2000" b="1"/>
              <a:t>Fecha de ocurrencia de siniestro &lt;= Fecha de reporte del siniestro</a:t>
            </a:r>
          </a:p>
          <a:p>
            <a:pPr marL="0" indent="0" algn="ctr">
              <a:buNone/>
            </a:pPr>
            <a:endParaRPr lang="es-MX" sz="2000" b="1"/>
          </a:p>
          <a:p>
            <a:pPr marL="0" indent="0" algn="ctr">
              <a:buNone/>
            </a:pPr>
            <a:endParaRPr lang="es-MX" sz="2000" b="1"/>
          </a:p>
          <a:p>
            <a:pPr marL="0" indent="0">
              <a:buNone/>
            </a:pPr>
            <a:endParaRPr lang="es-MX" sz="2000"/>
          </a:p>
          <a:p>
            <a:pPr marL="0" indent="0">
              <a:buNone/>
            </a:pPr>
            <a:endParaRPr lang="es-MX" sz="2000"/>
          </a:p>
          <a:p>
            <a:pPr marL="0" indent="0">
              <a:buNone/>
            </a:pPr>
            <a:endParaRPr lang="es-MX" sz="2000"/>
          </a:p>
          <a:p>
            <a:pPr marL="0" indent="0">
              <a:buNone/>
            </a:pPr>
            <a:r>
              <a:rPr lang="es-MX" sz="2000"/>
              <a:t>El siniestro es incierto, no sé sabe cuando ocurrirá por lo que la fecha de reporte de siniestro no puede ser antes de la fecha de ocurrencia del siniestro.</a:t>
            </a:r>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a:t>Fecha de ocurrencia del siniestro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508E2EB8-FE21-4B54-8857-CEDA2ABE8C4A}"/>
              </a:ext>
            </a:extLst>
          </p:cNvPr>
          <p:cNvCxnSpPr>
            <a:cxnSpLocks/>
          </p:cNvCxnSpPr>
          <p:nvPr/>
        </p:nvCxnSpPr>
        <p:spPr>
          <a:xfrm>
            <a:off x="4995562" y="4107833"/>
            <a:ext cx="2360629" cy="1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FE0FE079-68FD-4EE3-BD68-121865366C5C}"/>
              </a:ext>
            </a:extLst>
          </p:cNvPr>
          <p:cNvCxnSpPr>
            <a:cxnSpLocks/>
          </p:cNvCxnSpPr>
          <p:nvPr/>
        </p:nvCxnSpPr>
        <p:spPr>
          <a:xfrm flipV="1">
            <a:off x="5399470" y="3897943"/>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BCE31160-8414-44EF-B161-E0F920AA2B44}"/>
              </a:ext>
            </a:extLst>
          </p:cNvPr>
          <p:cNvCxnSpPr>
            <a:cxnSpLocks/>
          </p:cNvCxnSpPr>
          <p:nvPr/>
        </p:nvCxnSpPr>
        <p:spPr>
          <a:xfrm flipH="1" flipV="1">
            <a:off x="6510444" y="3897944"/>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94E4C0DF-91C7-471A-B345-75966779F7D2}"/>
              </a:ext>
            </a:extLst>
          </p:cNvPr>
          <p:cNvCxnSpPr>
            <a:cxnSpLocks/>
          </p:cNvCxnSpPr>
          <p:nvPr/>
        </p:nvCxnSpPr>
        <p:spPr>
          <a:xfrm flipH="1" flipV="1">
            <a:off x="7197542" y="3847912"/>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EBD24147-55D1-4028-B0B2-9FC0D2024FD2}"/>
              </a:ext>
            </a:extLst>
          </p:cNvPr>
          <p:cNvCxnSpPr>
            <a:cxnSpLocks/>
          </p:cNvCxnSpPr>
          <p:nvPr/>
        </p:nvCxnSpPr>
        <p:spPr>
          <a:xfrm flipV="1">
            <a:off x="7234374" y="4107833"/>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72E29ED5-88F3-423F-8D89-50C06B6A8F69}"/>
              </a:ext>
            </a:extLst>
          </p:cNvPr>
          <p:cNvSpPr txBox="1">
            <a:spLocks/>
          </p:cNvSpPr>
          <p:nvPr/>
        </p:nvSpPr>
        <p:spPr>
          <a:xfrm>
            <a:off x="4898641" y="4406152"/>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ocurrencia de siniestro</a:t>
            </a:r>
          </a:p>
        </p:txBody>
      </p:sp>
      <p:sp>
        <p:nvSpPr>
          <p:cNvPr id="16" name="Marcador de contenido 2">
            <a:extLst>
              <a:ext uri="{FF2B5EF4-FFF2-40B4-BE49-F238E27FC236}">
                <a16:creationId xmlns:a16="http://schemas.microsoft.com/office/drawing/2014/main" id="{8D09870D-A3F6-4ABB-9308-B4521DE9A4D1}"/>
              </a:ext>
            </a:extLst>
          </p:cNvPr>
          <p:cNvSpPr txBox="1">
            <a:spLocks/>
          </p:cNvSpPr>
          <p:nvPr/>
        </p:nvSpPr>
        <p:spPr>
          <a:xfrm>
            <a:off x="5988140" y="4417747"/>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reporte del siniestro</a:t>
            </a:r>
          </a:p>
        </p:txBody>
      </p:sp>
      <p:cxnSp>
        <p:nvCxnSpPr>
          <p:cNvPr id="17" name="Conector recto 16">
            <a:extLst>
              <a:ext uri="{FF2B5EF4-FFF2-40B4-BE49-F238E27FC236}">
                <a16:creationId xmlns:a16="http://schemas.microsoft.com/office/drawing/2014/main" id="{A6AEB9C7-7688-4808-B81D-F56748EF8999}"/>
              </a:ext>
            </a:extLst>
          </p:cNvPr>
          <p:cNvCxnSpPr>
            <a:cxnSpLocks/>
          </p:cNvCxnSpPr>
          <p:nvPr/>
        </p:nvCxnSpPr>
        <p:spPr>
          <a:xfrm>
            <a:off x="8489202" y="4078122"/>
            <a:ext cx="2429290" cy="10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FC74511-8A0E-422F-AD7E-E6B4B08AFEEA}"/>
              </a:ext>
            </a:extLst>
          </p:cNvPr>
          <p:cNvCxnSpPr>
            <a:cxnSpLocks/>
          </p:cNvCxnSpPr>
          <p:nvPr/>
        </p:nvCxnSpPr>
        <p:spPr>
          <a:xfrm flipV="1">
            <a:off x="8961771" y="386823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D3945277-6DAE-4B22-9AAD-D36F518C1CF2}"/>
              </a:ext>
            </a:extLst>
          </p:cNvPr>
          <p:cNvCxnSpPr>
            <a:cxnSpLocks/>
          </p:cNvCxnSpPr>
          <p:nvPr/>
        </p:nvCxnSpPr>
        <p:spPr>
          <a:xfrm flipH="1" flipV="1">
            <a:off x="10072745" y="3868233"/>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749E4252-00E3-40F3-848A-6DFD35406E21}"/>
              </a:ext>
            </a:extLst>
          </p:cNvPr>
          <p:cNvCxnSpPr>
            <a:cxnSpLocks/>
          </p:cNvCxnSpPr>
          <p:nvPr/>
        </p:nvCxnSpPr>
        <p:spPr>
          <a:xfrm flipH="1" flipV="1">
            <a:off x="10759843" y="3818201"/>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F440121-5C49-453E-B98B-EAB57297175B}"/>
              </a:ext>
            </a:extLst>
          </p:cNvPr>
          <p:cNvCxnSpPr>
            <a:cxnSpLocks/>
          </p:cNvCxnSpPr>
          <p:nvPr/>
        </p:nvCxnSpPr>
        <p:spPr>
          <a:xfrm flipV="1">
            <a:off x="10796675" y="4078122"/>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22" name="Marcador de contenido 2">
            <a:extLst>
              <a:ext uri="{FF2B5EF4-FFF2-40B4-BE49-F238E27FC236}">
                <a16:creationId xmlns:a16="http://schemas.microsoft.com/office/drawing/2014/main" id="{917118CC-CC3E-4F68-A402-8DE8FDA1CFB2}"/>
              </a:ext>
            </a:extLst>
          </p:cNvPr>
          <p:cNvSpPr txBox="1">
            <a:spLocks/>
          </p:cNvSpPr>
          <p:nvPr/>
        </p:nvSpPr>
        <p:spPr>
          <a:xfrm>
            <a:off x="9536302" y="4434024"/>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ocurrencia de siniestro</a:t>
            </a:r>
          </a:p>
        </p:txBody>
      </p:sp>
      <p:sp>
        <p:nvSpPr>
          <p:cNvPr id="23" name="Marcador de contenido 2">
            <a:extLst>
              <a:ext uri="{FF2B5EF4-FFF2-40B4-BE49-F238E27FC236}">
                <a16:creationId xmlns:a16="http://schemas.microsoft.com/office/drawing/2014/main" id="{303BA729-F890-4FFD-9957-55BBCE29AD9D}"/>
              </a:ext>
            </a:extLst>
          </p:cNvPr>
          <p:cNvSpPr txBox="1">
            <a:spLocks/>
          </p:cNvSpPr>
          <p:nvPr/>
        </p:nvSpPr>
        <p:spPr>
          <a:xfrm>
            <a:off x="8329598" y="4413233"/>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reporte del siniestro</a:t>
            </a:r>
          </a:p>
        </p:txBody>
      </p:sp>
      <p:sp>
        <p:nvSpPr>
          <p:cNvPr id="24" name="Rectángulo 23">
            <a:extLst>
              <a:ext uri="{FF2B5EF4-FFF2-40B4-BE49-F238E27FC236}">
                <a16:creationId xmlns:a16="http://schemas.microsoft.com/office/drawing/2014/main" id="{A932C47B-456F-4C0D-B4A3-41EEA8E42C37}"/>
              </a:ext>
            </a:extLst>
          </p:cNvPr>
          <p:cNvSpPr/>
          <p:nvPr/>
        </p:nvSpPr>
        <p:spPr>
          <a:xfrm>
            <a:off x="4904207" y="3657600"/>
            <a:ext cx="2822851" cy="1542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Rectángulo 24">
            <a:extLst>
              <a:ext uri="{FF2B5EF4-FFF2-40B4-BE49-F238E27FC236}">
                <a16:creationId xmlns:a16="http://schemas.microsoft.com/office/drawing/2014/main" id="{6B67E302-DE5E-46F2-A193-E81811BF8713}"/>
              </a:ext>
            </a:extLst>
          </p:cNvPr>
          <p:cNvSpPr/>
          <p:nvPr/>
        </p:nvSpPr>
        <p:spPr>
          <a:xfrm>
            <a:off x="8295614" y="3633891"/>
            <a:ext cx="3017544" cy="15428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6" name="Imagen 25">
            <a:extLst>
              <a:ext uri="{FF2B5EF4-FFF2-40B4-BE49-F238E27FC236}">
                <a16:creationId xmlns:a16="http://schemas.microsoft.com/office/drawing/2014/main" id="{422F04A4-B496-4C28-9EBE-9EF5C2D9C499}"/>
              </a:ext>
            </a:extLst>
          </p:cNvPr>
          <p:cNvPicPr>
            <a:picLocks noChangeAspect="1"/>
          </p:cNvPicPr>
          <p:nvPr/>
        </p:nvPicPr>
        <p:blipFill rotWithShape="1">
          <a:blip r:embed="rId6">
            <a:clrChange>
              <a:clrFrom>
                <a:srgbClr val="FFFFFF"/>
              </a:clrFrom>
              <a:clrTo>
                <a:srgbClr val="FFFFFF">
                  <a:alpha val="0"/>
                </a:srgbClr>
              </a:clrTo>
            </a:clrChange>
          </a:blip>
          <a:srcRect l="5845" t="18167" r="49208" b="20402"/>
          <a:stretch/>
        </p:blipFill>
        <p:spPr>
          <a:xfrm>
            <a:off x="7129402" y="4599381"/>
            <a:ext cx="771175" cy="791333"/>
          </a:xfrm>
          <a:prstGeom prst="rect">
            <a:avLst/>
          </a:prstGeom>
        </p:spPr>
      </p:pic>
      <p:pic>
        <p:nvPicPr>
          <p:cNvPr id="27" name="Imagen 26">
            <a:extLst>
              <a:ext uri="{FF2B5EF4-FFF2-40B4-BE49-F238E27FC236}">
                <a16:creationId xmlns:a16="http://schemas.microsoft.com/office/drawing/2014/main" id="{30B6BFCD-46EA-4660-B89B-09A3035DA914}"/>
              </a:ext>
            </a:extLst>
          </p:cNvPr>
          <p:cNvPicPr>
            <a:picLocks noChangeAspect="1"/>
          </p:cNvPicPr>
          <p:nvPr/>
        </p:nvPicPr>
        <p:blipFill rotWithShape="1">
          <a:blip r:embed="rId6">
            <a:clrChange>
              <a:clrFrom>
                <a:srgbClr val="FFFFFF"/>
              </a:clrFrom>
              <a:clrTo>
                <a:srgbClr val="FFFFFF">
                  <a:alpha val="0"/>
                </a:srgbClr>
              </a:clrTo>
            </a:clrChange>
          </a:blip>
          <a:srcRect l="49055" t="20131" r="3202" b="18440"/>
          <a:stretch/>
        </p:blipFill>
        <p:spPr>
          <a:xfrm>
            <a:off x="10671352" y="4504509"/>
            <a:ext cx="875816" cy="846061"/>
          </a:xfrm>
          <a:prstGeom prst="rect">
            <a:avLst/>
          </a:prstGeom>
        </p:spPr>
      </p:pic>
    </p:spTree>
    <p:extLst>
      <p:ext uri="{BB962C8B-B14F-4D97-AF65-F5344CB8AC3E}">
        <p14:creationId xmlns:p14="http://schemas.microsoft.com/office/powerpoint/2010/main" val="1322617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2423159"/>
            <a:ext cx="6507331" cy="3489961"/>
          </a:xfrm>
          <a:prstGeom prst="rect">
            <a:avLst/>
          </a:prstGeom>
          <a:noFill/>
          <a:ln>
            <a:noFill/>
          </a:ln>
        </p:spPr>
        <p:txBody>
          <a:bodyPr spcFirstLastPara="1" wrap="square" lIns="91425" tIns="45700" rIns="91425" bIns="45700" anchor="t" anchorCtr="0">
            <a:noAutofit/>
          </a:bodyPr>
          <a:lstStyle/>
          <a:p>
            <a:pPr marL="0" indent="0">
              <a:buNone/>
            </a:pPr>
            <a:r>
              <a:rPr lang="es-MX" sz="2000" dirty="0"/>
              <a:t>La Fecha de pago de siniestro </a:t>
            </a:r>
            <a:r>
              <a:rPr lang="es-MX" sz="2000" b="1" dirty="0"/>
              <a:t>deberá</a:t>
            </a:r>
            <a:r>
              <a:rPr lang="es-MX" sz="2000" dirty="0"/>
              <a:t> ser igual a </a:t>
            </a:r>
            <a:r>
              <a:rPr lang="es-MX" sz="2000"/>
              <a:t>Año de Fecha del reporte:</a:t>
            </a:r>
          </a:p>
          <a:p>
            <a:pPr marL="0" indent="0">
              <a:buNone/>
            </a:pPr>
            <a:endParaRPr lang="es-MX" sz="2000"/>
          </a:p>
          <a:p>
            <a:pPr marL="0" indent="0">
              <a:buNone/>
            </a:pPr>
            <a:endParaRPr lang="es-MX" sz="2000"/>
          </a:p>
          <a:p>
            <a:pPr marL="0" indent="0" algn="ctr">
              <a:buNone/>
            </a:pPr>
            <a:r>
              <a:rPr lang="es-ES" sz="2000" b="1" dirty="0"/>
              <a:t>Regla: Fecha de pago del siniestro = Año Fecha </a:t>
            </a:r>
            <a:r>
              <a:rPr lang="es-ES" sz="2000" b="1"/>
              <a:t>de reporte</a:t>
            </a:r>
            <a:endParaRPr lang="es-MX" sz="2000" b="1"/>
          </a:p>
          <a:p>
            <a:pPr marL="0" indent="0" algn="ctr">
              <a:buNone/>
            </a:pPr>
            <a:endParaRPr lang="es-MX" sz="20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Fecha de pago de siniestro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27369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1900239"/>
            <a:ext cx="6507331" cy="4012882"/>
          </a:xfrm>
          <a:prstGeom prst="rect">
            <a:avLst/>
          </a:prstGeom>
          <a:noFill/>
          <a:ln>
            <a:noFill/>
          </a:ln>
        </p:spPr>
        <p:txBody>
          <a:bodyPr spcFirstLastPara="1" wrap="square" lIns="91425" tIns="45700" rIns="91425" bIns="45700" anchor="t" anchorCtr="0">
            <a:noAutofit/>
          </a:bodyPr>
          <a:lstStyle/>
          <a:p>
            <a:pPr marL="0" indent="0">
              <a:buFont typeface="Wingdings 2" pitchFamily="18" charset="2"/>
              <a:buNone/>
            </a:pPr>
            <a:r>
              <a:rPr lang="es-MX" sz="1800"/>
              <a:t>La Fecha de pago de siniestro debe ser mayor o igual a la Fecha de reporte del siniestro:</a:t>
            </a:r>
          </a:p>
          <a:p>
            <a:pPr marL="0" indent="0" algn="ctr">
              <a:buNone/>
            </a:pPr>
            <a:r>
              <a:rPr lang="es-ES" sz="1800" b="1"/>
              <a:t>Regla: Fecha de pago del siniestro &gt;= Fecha de reporte del siniestro</a:t>
            </a:r>
          </a:p>
          <a:p>
            <a:pPr marL="0" indent="0" algn="ctr">
              <a:buNone/>
            </a:pPr>
            <a:endParaRPr lang="es-ES" sz="1800" b="1"/>
          </a:p>
          <a:p>
            <a:pPr marL="0" indent="0">
              <a:buNone/>
            </a:pPr>
            <a:r>
              <a:rPr lang="es-MX" sz="1800"/>
              <a:t>En la fecha de pago del siniestro estará registrada la fecha donde se pago el siniestro y </a:t>
            </a:r>
            <a:r>
              <a:rPr lang="es-MX" sz="1800" b="1"/>
              <a:t>deberá</a:t>
            </a:r>
            <a:r>
              <a:rPr lang="es-MX" sz="1800"/>
              <a:t> ser una fecha posterior a la fecha de reporte del siniestro.</a:t>
            </a:r>
          </a:p>
          <a:p>
            <a:pPr marL="0" indent="0">
              <a:buNone/>
            </a:pPr>
            <a:endParaRPr lang="es-MX" sz="1800"/>
          </a:p>
          <a:p>
            <a:pPr marL="0" indent="0" algn="ctr">
              <a:buNone/>
            </a:pP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Fecha de pago del siniestro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8FD4E309-64E2-40B1-A101-8AD9236531BA}"/>
              </a:ext>
            </a:extLst>
          </p:cNvPr>
          <p:cNvCxnSpPr>
            <a:cxnSpLocks/>
          </p:cNvCxnSpPr>
          <p:nvPr/>
        </p:nvCxnSpPr>
        <p:spPr>
          <a:xfrm>
            <a:off x="4891351" y="5238088"/>
            <a:ext cx="6329794" cy="8109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1DBC502-F4DF-42C4-BE47-BBB047A93E1C}"/>
              </a:ext>
            </a:extLst>
          </p:cNvPr>
          <p:cNvCxnSpPr>
            <a:cxnSpLocks/>
          </p:cNvCxnSpPr>
          <p:nvPr/>
        </p:nvCxnSpPr>
        <p:spPr>
          <a:xfrm flipV="1">
            <a:off x="5574880" y="5023418"/>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EA7AE81E-40FA-462D-A334-DE1BD2790149}"/>
              </a:ext>
            </a:extLst>
          </p:cNvPr>
          <p:cNvCxnSpPr>
            <a:cxnSpLocks/>
          </p:cNvCxnSpPr>
          <p:nvPr/>
        </p:nvCxnSpPr>
        <p:spPr>
          <a:xfrm flipH="1" flipV="1">
            <a:off x="9579492" y="5071639"/>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7ED39A3A-7FBA-401A-B1AB-B7F5532CA51B}"/>
              </a:ext>
            </a:extLst>
          </p:cNvPr>
          <p:cNvCxnSpPr>
            <a:cxnSpLocks/>
          </p:cNvCxnSpPr>
          <p:nvPr/>
        </p:nvCxnSpPr>
        <p:spPr>
          <a:xfrm flipH="1" flipV="1">
            <a:off x="11086747" y="5034053"/>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750DC44-49F2-4EC0-ADAC-110DF82B0EFF}"/>
              </a:ext>
            </a:extLst>
          </p:cNvPr>
          <p:cNvCxnSpPr>
            <a:cxnSpLocks/>
          </p:cNvCxnSpPr>
          <p:nvPr/>
        </p:nvCxnSpPr>
        <p:spPr>
          <a:xfrm flipV="1">
            <a:off x="11130562" y="5309348"/>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F75EDF15-97F1-4DFD-8C5D-490EE3760899}"/>
              </a:ext>
            </a:extLst>
          </p:cNvPr>
          <p:cNvSpPr txBox="1">
            <a:spLocks/>
          </p:cNvSpPr>
          <p:nvPr/>
        </p:nvSpPr>
        <p:spPr>
          <a:xfrm>
            <a:off x="4963109" y="5560620"/>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ocurrencia de siniestro</a:t>
            </a:r>
          </a:p>
        </p:txBody>
      </p:sp>
      <p:sp>
        <p:nvSpPr>
          <p:cNvPr id="16" name="Marcador de contenido 2">
            <a:extLst>
              <a:ext uri="{FF2B5EF4-FFF2-40B4-BE49-F238E27FC236}">
                <a16:creationId xmlns:a16="http://schemas.microsoft.com/office/drawing/2014/main" id="{7F242EA3-27F8-425A-8A51-D1E6EA13AA7C}"/>
              </a:ext>
            </a:extLst>
          </p:cNvPr>
          <p:cNvSpPr txBox="1">
            <a:spLocks/>
          </p:cNvSpPr>
          <p:nvPr/>
        </p:nvSpPr>
        <p:spPr>
          <a:xfrm>
            <a:off x="7705514" y="5586628"/>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reporte del siniestro</a:t>
            </a:r>
          </a:p>
        </p:txBody>
      </p:sp>
      <p:cxnSp>
        <p:nvCxnSpPr>
          <p:cNvPr id="17" name="Conector recto 16">
            <a:extLst>
              <a:ext uri="{FF2B5EF4-FFF2-40B4-BE49-F238E27FC236}">
                <a16:creationId xmlns:a16="http://schemas.microsoft.com/office/drawing/2014/main" id="{FD4C7F74-B121-4BA6-BD81-EE3D0C9E17F4}"/>
              </a:ext>
            </a:extLst>
          </p:cNvPr>
          <p:cNvCxnSpPr>
            <a:cxnSpLocks/>
          </p:cNvCxnSpPr>
          <p:nvPr/>
        </p:nvCxnSpPr>
        <p:spPr>
          <a:xfrm flipV="1">
            <a:off x="7025993" y="5071426"/>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DD653709-C58E-4B2D-B68C-05C8E3B08B14}"/>
              </a:ext>
            </a:extLst>
          </p:cNvPr>
          <p:cNvCxnSpPr>
            <a:cxnSpLocks/>
          </p:cNvCxnSpPr>
          <p:nvPr/>
        </p:nvCxnSpPr>
        <p:spPr>
          <a:xfrm flipV="1">
            <a:off x="8282088" y="5035669"/>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3BB86CEA-6B0B-4D01-A12C-98918C019A62}"/>
              </a:ext>
            </a:extLst>
          </p:cNvPr>
          <p:cNvCxnSpPr>
            <a:cxnSpLocks/>
          </p:cNvCxnSpPr>
          <p:nvPr/>
        </p:nvCxnSpPr>
        <p:spPr>
          <a:xfrm flipH="1" flipV="1">
            <a:off x="10688435" y="5008111"/>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B995C555-4C7A-4FFC-8352-D0CCC65956DE}"/>
              </a:ext>
            </a:extLst>
          </p:cNvPr>
          <p:cNvSpPr txBox="1">
            <a:spLocks/>
          </p:cNvSpPr>
          <p:nvPr/>
        </p:nvSpPr>
        <p:spPr>
          <a:xfrm>
            <a:off x="9997604" y="5497649"/>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pago del siniestro</a:t>
            </a:r>
          </a:p>
        </p:txBody>
      </p:sp>
      <p:sp>
        <p:nvSpPr>
          <p:cNvPr id="21" name="Marcador de contenido 2">
            <a:extLst>
              <a:ext uri="{FF2B5EF4-FFF2-40B4-BE49-F238E27FC236}">
                <a16:creationId xmlns:a16="http://schemas.microsoft.com/office/drawing/2014/main" id="{BC850A70-EB72-4ED5-9E05-F1B3EC83D06F}"/>
              </a:ext>
            </a:extLst>
          </p:cNvPr>
          <p:cNvSpPr txBox="1">
            <a:spLocks/>
          </p:cNvSpPr>
          <p:nvPr/>
        </p:nvSpPr>
        <p:spPr>
          <a:xfrm>
            <a:off x="4927721" y="4907503"/>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a:t>Enero 2020</a:t>
            </a:r>
          </a:p>
        </p:txBody>
      </p:sp>
      <p:sp>
        <p:nvSpPr>
          <p:cNvPr id="22" name="Marcador de contenido 2">
            <a:extLst>
              <a:ext uri="{FF2B5EF4-FFF2-40B4-BE49-F238E27FC236}">
                <a16:creationId xmlns:a16="http://schemas.microsoft.com/office/drawing/2014/main" id="{8EFAC46E-9996-4732-B4E8-1B122F8E2985}"/>
              </a:ext>
            </a:extLst>
          </p:cNvPr>
          <p:cNvSpPr txBox="1">
            <a:spLocks/>
          </p:cNvSpPr>
          <p:nvPr/>
        </p:nvSpPr>
        <p:spPr>
          <a:xfrm>
            <a:off x="6460081" y="4913139"/>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a:t>Febrero 2020</a:t>
            </a:r>
          </a:p>
        </p:txBody>
      </p:sp>
      <p:sp>
        <p:nvSpPr>
          <p:cNvPr id="23" name="Marcador de contenido 2">
            <a:extLst>
              <a:ext uri="{FF2B5EF4-FFF2-40B4-BE49-F238E27FC236}">
                <a16:creationId xmlns:a16="http://schemas.microsoft.com/office/drawing/2014/main" id="{FF8EF20B-169A-4DF5-873E-35C449FD15C8}"/>
              </a:ext>
            </a:extLst>
          </p:cNvPr>
          <p:cNvSpPr txBox="1">
            <a:spLocks/>
          </p:cNvSpPr>
          <p:nvPr/>
        </p:nvSpPr>
        <p:spPr>
          <a:xfrm>
            <a:off x="7699293" y="4881149"/>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a:t>Marzo 2020</a:t>
            </a:r>
          </a:p>
        </p:txBody>
      </p:sp>
      <p:sp>
        <p:nvSpPr>
          <p:cNvPr id="24" name="Marcador de contenido 2">
            <a:extLst>
              <a:ext uri="{FF2B5EF4-FFF2-40B4-BE49-F238E27FC236}">
                <a16:creationId xmlns:a16="http://schemas.microsoft.com/office/drawing/2014/main" id="{DB4B3CCE-56F9-474D-A3CE-F2D8FD7709DC}"/>
              </a:ext>
            </a:extLst>
          </p:cNvPr>
          <p:cNvSpPr txBox="1">
            <a:spLocks/>
          </p:cNvSpPr>
          <p:nvPr/>
        </p:nvSpPr>
        <p:spPr>
          <a:xfrm>
            <a:off x="9015480" y="4881533"/>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a:t>Abril 2020</a:t>
            </a:r>
          </a:p>
        </p:txBody>
      </p:sp>
      <p:sp>
        <p:nvSpPr>
          <p:cNvPr id="25" name="Marcador de contenido 2">
            <a:extLst>
              <a:ext uri="{FF2B5EF4-FFF2-40B4-BE49-F238E27FC236}">
                <a16:creationId xmlns:a16="http://schemas.microsoft.com/office/drawing/2014/main" id="{3D4935E6-B93F-4DD4-BA38-A1B491A37EF8}"/>
              </a:ext>
            </a:extLst>
          </p:cNvPr>
          <p:cNvSpPr txBox="1">
            <a:spLocks/>
          </p:cNvSpPr>
          <p:nvPr/>
        </p:nvSpPr>
        <p:spPr>
          <a:xfrm>
            <a:off x="10065380" y="487089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a:t>Mayo 2020</a:t>
            </a:r>
          </a:p>
        </p:txBody>
      </p:sp>
    </p:spTree>
    <p:extLst>
      <p:ext uri="{BB962C8B-B14F-4D97-AF65-F5344CB8AC3E}">
        <p14:creationId xmlns:p14="http://schemas.microsoft.com/office/powerpoint/2010/main" val="1112276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1920413"/>
            <a:ext cx="6507331" cy="1757393"/>
          </a:xfrm>
          <a:prstGeom prst="rect">
            <a:avLst/>
          </a:prstGeom>
          <a:noFill/>
          <a:ln>
            <a:noFill/>
          </a:ln>
        </p:spPr>
        <p:txBody>
          <a:bodyPr spcFirstLastPara="1" wrap="square" lIns="91425" tIns="45700" rIns="91425" bIns="45700" anchor="t" anchorCtr="0">
            <a:noAutofit/>
          </a:bodyPr>
          <a:lstStyle/>
          <a:p>
            <a:pPr marL="0" indent="0">
              <a:buFont typeface="Wingdings 2" pitchFamily="18" charset="2"/>
              <a:buNone/>
            </a:pPr>
            <a:r>
              <a:rPr lang="es-MX" sz="1800"/>
              <a:t>Si la fecha de pago del siniestro es diferente de vacío entonces el monto pagado debe ser mayor que 0:</a:t>
            </a:r>
          </a:p>
          <a:p>
            <a:pPr marL="0" indent="0">
              <a:buFont typeface="Wingdings 2" pitchFamily="18" charset="2"/>
              <a:buNone/>
            </a:pPr>
            <a:endParaRPr lang="es-MX" sz="1800"/>
          </a:p>
          <a:p>
            <a:pPr marL="0" indent="0" algn="ctr">
              <a:buNone/>
            </a:pPr>
            <a:r>
              <a:rPr lang="es-ES" sz="1800" b="1"/>
              <a:t>Regla: Si Fecha de pago del siniestro &lt;&gt; vacío entonces monto pagado &gt; 0</a:t>
            </a: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Fecha de pago del siniestro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
        <p:nvSpPr>
          <p:cNvPr id="26" name="Google Shape;177;p5">
            <a:extLst>
              <a:ext uri="{FF2B5EF4-FFF2-40B4-BE49-F238E27FC236}">
                <a16:creationId xmlns:a16="http://schemas.microsoft.com/office/drawing/2014/main" id="{0A050DEB-4DDF-4E7B-B33C-A67565163F91}"/>
              </a:ext>
            </a:extLst>
          </p:cNvPr>
          <p:cNvSpPr txBox="1">
            <a:spLocks/>
          </p:cNvSpPr>
          <p:nvPr/>
        </p:nvSpPr>
        <p:spPr>
          <a:xfrm>
            <a:off x="4879806" y="3671020"/>
            <a:ext cx="2788726" cy="256102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Arial"/>
              <a:buNone/>
            </a:pPr>
            <a:r>
              <a:rPr lang="es-MX" sz="1800"/>
              <a:t>Si se registra una fecha de pago del siniestro se </a:t>
            </a:r>
            <a:r>
              <a:rPr lang="es-MX" sz="1800" b="1"/>
              <a:t>deberá</a:t>
            </a:r>
            <a:r>
              <a:rPr lang="es-MX" sz="1800"/>
              <a:t> registrar el monto pagado del siniestro, es decir si se pagó el siniestro se deberá tener el monto pagado del mismo.</a:t>
            </a:r>
          </a:p>
          <a:p>
            <a:pPr marL="0" indent="0">
              <a:buFont typeface="Arial"/>
              <a:buNone/>
            </a:pPr>
            <a:endParaRPr lang="es-MX" sz="1800"/>
          </a:p>
          <a:p>
            <a:pPr marL="0" indent="0" algn="ctr">
              <a:buFont typeface="Arial"/>
              <a:buNone/>
            </a:pPr>
            <a:endParaRPr lang="es-MX" sz="1800" b="1"/>
          </a:p>
        </p:txBody>
      </p:sp>
      <p:sp>
        <p:nvSpPr>
          <p:cNvPr id="27" name="Marcador de contenido 2">
            <a:extLst>
              <a:ext uri="{FF2B5EF4-FFF2-40B4-BE49-F238E27FC236}">
                <a16:creationId xmlns:a16="http://schemas.microsoft.com/office/drawing/2014/main" id="{C9656049-2848-4A95-A83E-EBCCF03FE559}"/>
              </a:ext>
            </a:extLst>
          </p:cNvPr>
          <p:cNvSpPr txBox="1">
            <a:spLocks/>
          </p:cNvSpPr>
          <p:nvPr/>
        </p:nvSpPr>
        <p:spPr>
          <a:xfrm>
            <a:off x="8931005" y="4166305"/>
            <a:ext cx="1272040" cy="69348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600"/>
              <a:t>Fecha de pago del siniestro.</a:t>
            </a:r>
          </a:p>
        </p:txBody>
      </p:sp>
      <p:sp>
        <p:nvSpPr>
          <p:cNvPr id="28" name="Marcador de contenido 2">
            <a:extLst>
              <a:ext uri="{FF2B5EF4-FFF2-40B4-BE49-F238E27FC236}">
                <a16:creationId xmlns:a16="http://schemas.microsoft.com/office/drawing/2014/main" id="{1BC21CCC-48D3-4FAB-9E69-977FBE4C73E5}"/>
              </a:ext>
            </a:extLst>
          </p:cNvPr>
          <p:cNvSpPr txBox="1">
            <a:spLocks/>
          </p:cNvSpPr>
          <p:nvPr/>
        </p:nvSpPr>
        <p:spPr>
          <a:xfrm>
            <a:off x="8712469" y="3677806"/>
            <a:ext cx="907751" cy="414130"/>
          </a:xfrm>
          <a:prstGeom prst="rect">
            <a:avLst/>
          </a:prstGeom>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a:t>Registro</a:t>
            </a:r>
          </a:p>
        </p:txBody>
      </p:sp>
      <p:sp>
        <p:nvSpPr>
          <p:cNvPr id="29" name="Marcador de contenido 2">
            <a:extLst>
              <a:ext uri="{FF2B5EF4-FFF2-40B4-BE49-F238E27FC236}">
                <a16:creationId xmlns:a16="http://schemas.microsoft.com/office/drawing/2014/main" id="{96CD26CF-6AC0-47DE-83A8-F164A036B12A}"/>
              </a:ext>
            </a:extLst>
          </p:cNvPr>
          <p:cNvSpPr txBox="1">
            <a:spLocks/>
          </p:cNvSpPr>
          <p:nvPr/>
        </p:nvSpPr>
        <p:spPr>
          <a:xfrm>
            <a:off x="7952445" y="4260155"/>
            <a:ext cx="567825" cy="41413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a:t>Si</a:t>
            </a:r>
          </a:p>
        </p:txBody>
      </p:sp>
      <p:sp>
        <p:nvSpPr>
          <p:cNvPr id="30" name="Marcador de contenido 2">
            <a:extLst>
              <a:ext uri="{FF2B5EF4-FFF2-40B4-BE49-F238E27FC236}">
                <a16:creationId xmlns:a16="http://schemas.microsoft.com/office/drawing/2014/main" id="{04B1F589-A5D3-45D5-B887-F9530038BCF8}"/>
              </a:ext>
            </a:extLst>
          </p:cNvPr>
          <p:cNvSpPr txBox="1">
            <a:spLocks/>
          </p:cNvSpPr>
          <p:nvPr/>
        </p:nvSpPr>
        <p:spPr>
          <a:xfrm>
            <a:off x="10802804" y="4321335"/>
            <a:ext cx="726031" cy="35295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a:t>No</a:t>
            </a:r>
          </a:p>
        </p:txBody>
      </p:sp>
      <p:sp>
        <p:nvSpPr>
          <p:cNvPr id="31" name="Marcador de contenido 2">
            <a:extLst>
              <a:ext uri="{FF2B5EF4-FFF2-40B4-BE49-F238E27FC236}">
                <a16:creationId xmlns:a16="http://schemas.microsoft.com/office/drawing/2014/main" id="{0D244184-8D85-47B3-A705-26E0C72426C9}"/>
              </a:ext>
            </a:extLst>
          </p:cNvPr>
          <p:cNvSpPr txBox="1">
            <a:spLocks/>
          </p:cNvSpPr>
          <p:nvPr/>
        </p:nvSpPr>
        <p:spPr>
          <a:xfrm>
            <a:off x="7687263" y="5372810"/>
            <a:ext cx="1098187" cy="568429"/>
          </a:xfrm>
          <a:prstGeom prst="rect">
            <a:avLst/>
          </a:prstGeom>
          <a:ln>
            <a:solidFill>
              <a:schemeClr val="bg1">
                <a:lumMod val="65000"/>
              </a:schemeClr>
            </a:solidFill>
          </a:ln>
        </p:spPr>
        <p:txBody>
          <a:bodyPr vert="horz" lIns="91440" tIns="45720" rIns="91440" bIns="45720" rtlCol="0" anchor="ctr">
            <a:normAutofit fontScale="85000"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a:t>Monto pagado = $</a:t>
            </a:r>
          </a:p>
        </p:txBody>
      </p:sp>
      <p:sp>
        <p:nvSpPr>
          <p:cNvPr id="32" name="Marcador de contenido 2">
            <a:extLst>
              <a:ext uri="{FF2B5EF4-FFF2-40B4-BE49-F238E27FC236}">
                <a16:creationId xmlns:a16="http://schemas.microsoft.com/office/drawing/2014/main" id="{8AB73D14-99C4-4EB3-AF2F-D932DEFB4C81}"/>
              </a:ext>
            </a:extLst>
          </p:cNvPr>
          <p:cNvSpPr txBox="1">
            <a:spLocks/>
          </p:cNvSpPr>
          <p:nvPr/>
        </p:nvSpPr>
        <p:spPr>
          <a:xfrm>
            <a:off x="10495115" y="5336786"/>
            <a:ext cx="1353161" cy="640476"/>
          </a:xfrm>
          <a:prstGeom prst="rect">
            <a:avLst/>
          </a:prstGeom>
          <a:ln>
            <a:solidFill>
              <a:schemeClr val="bg1">
                <a:lumMod val="65000"/>
              </a:schemeClr>
            </a:solidFill>
          </a:ln>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buNone/>
            </a:pPr>
            <a:r>
              <a:rPr lang="es-MX" sz="1600"/>
              <a:t>Monto pagado = 0</a:t>
            </a:r>
          </a:p>
        </p:txBody>
      </p:sp>
      <p:cxnSp>
        <p:nvCxnSpPr>
          <p:cNvPr id="33" name="Conector recto 32">
            <a:extLst>
              <a:ext uri="{FF2B5EF4-FFF2-40B4-BE49-F238E27FC236}">
                <a16:creationId xmlns:a16="http://schemas.microsoft.com/office/drawing/2014/main" id="{7BFB3E56-401B-43DD-BB4A-FC4B03AF5A03}"/>
              </a:ext>
            </a:extLst>
          </p:cNvPr>
          <p:cNvCxnSpPr/>
          <p:nvPr/>
        </p:nvCxnSpPr>
        <p:spPr>
          <a:xfrm flipV="1">
            <a:off x="9567025" y="3601211"/>
            <a:ext cx="0" cy="349859"/>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mbo 33">
            <a:extLst>
              <a:ext uri="{FF2B5EF4-FFF2-40B4-BE49-F238E27FC236}">
                <a16:creationId xmlns:a16="http://schemas.microsoft.com/office/drawing/2014/main" id="{B642023C-5C27-4C8A-AC75-67EFA9FC91FB}"/>
              </a:ext>
            </a:extLst>
          </p:cNvPr>
          <p:cNvSpPr/>
          <p:nvPr/>
        </p:nvSpPr>
        <p:spPr>
          <a:xfrm>
            <a:off x="8819716" y="3951070"/>
            <a:ext cx="1494618" cy="1093480"/>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35" name="Conector recto 34">
            <a:extLst>
              <a:ext uri="{FF2B5EF4-FFF2-40B4-BE49-F238E27FC236}">
                <a16:creationId xmlns:a16="http://schemas.microsoft.com/office/drawing/2014/main" id="{D3336C86-33E9-445B-B3CA-BEE06C897054}"/>
              </a:ext>
            </a:extLst>
          </p:cNvPr>
          <p:cNvCxnSpPr>
            <a:cxnSpLocks/>
            <a:stCxn id="34" idx="3"/>
            <a:endCxn id="30" idx="1"/>
          </p:cNvCxnSpPr>
          <p:nvPr/>
        </p:nvCxnSpPr>
        <p:spPr>
          <a:xfrm>
            <a:off x="10314334" y="4497810"/>
            <a:ext cx="4884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540F58DB-C373-4FD1-BA24-B04CFC8F4BF6}"/>
              </a:ext>
            </a:extLst>
          </p:cNvPr>
          <p:cNvCxnSpPr>
            <a:cxnSpLocks/>
            <a:endCxn id="34" idx="1"/>
          </p:cNvCxnSpPr>
          <p:nvPr/>
        </p:nvCxnSpPr>
        <p:spPr>
          <a:xfrm>
            <a:off x="8370548" y="4497810"/>
            <a:ext cx="449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1D06B348-5E25-4FF7-A63A-39DC6EFE1691}"/>
              </a:ext>
            </a:extLst>
          </p:cNvPr>
          <p:cNvCxnSpPr>
            <a:cxnSpLocks/>
            <a:stCxn id="29" idx="2"/>
            <a:endCxn id="31" idx="0"/>
          </p:cNvCxnSpPr>
          <p:nvPr/>
        </p:nvCxnSpPr>
        <p:spPr>
          <a:xfrm flipH="1">
            <a:off x="8236357" y="4674285"/>
            <a:ext cx="1" cy="698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8FD9F72B-CE8D-46E5-9AA1-87E438FFBE31}"/>
              </a:ext>
            </a:extLst>
          </p:cNvPr>
          <p:cNvCxnSpPr>
            <a:cxnSpLocks/>
            <a:stCxn id="30" idx="2"/>
            <a:endCxn id="32" idx="0"/>
          </p:cNvCxnSpPr>
          <p:nvPr/>
        </p:nvCxnSpPr>
        <p:spPr>
          <a:xfrm>
            <a:off x="11165820" y="4674285"/>
            <a:ext cx="5876" cy="6625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8273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2164079"/>
            <a:ext cx="6507331" cy="3749041"/>
          </a:xfrm>
          <a:prstGeom prst="rect">
            <a:avLst/>
          </a:prstGeom>
          <a:noFill/>
          <a:ln>
            <a:noFill/>
          </a:ln>
        </p:spPr>
        <p:txBody>
          <a:bodyPr spcFirstLastPara="1" wrap="square" lIns="91425" tIns="45700" rIns="91425" bIns="45700" anchor="t" anchorCtr="0">
            <a:noAutofit/>
          </a:bodyPr>
          <a:lstStyle/>
          <a:p>
            <a:pPr marL="0" indent="0">
              <a:buNone/>
            </a:pPr>
            <a:r>
              <a:rPr lang="es-MX" sz="1800"/>
              <a:t>Si el monto pagado es mayor que 0 entonces la fecha de pago del siniestro es diferente de vacío:</a:t>
            </a:r>
          </a:p>
          <a:p>
            <a:pPr marL="0" indent="0">
              <a:buNone/>
            </a:pPr>
            <a:endParaRPr lang="es-MX" sz="1800"/>
          </a:p>
          <a:p>
            <a:pPr marL="0" indent="0" algn="ctr">
              <a:buNone/>
            </a:pPr>
            <a:r>
              <a:rPr lang="es-ES" sz="1800" b="1"/>
              <a:t>Regla: Si monto pagado &gt; 0 entonces Fecha de pago del siniestro &lt;&gt; vacío</a:t>
            </a:r>
            <a:endParaRPr lang="es-MX" sz="1800" b="1"/>
          </a:p>
          <a:p>
            <a:pPr marL="0" indent="0">
              <a:buNone/>
            </a:pPr>
            <a:endParaRPr lang="es-MX" sz="1800"/>
          </a:p>
          <a:p>
            <a:pPr marL="0" indent="0">
              <a:buNone/>
            </a:pPr>
            <a:r>
              <a:rPr lang="es-MX" sz="1800"/>
              <a:t>Si se registra el monto pagado del siniestro se deberá registrar la fecha cuando se registro el pago del mismo (fecha de pago del siniestro).</a:t>
            </a:r>
          </a:p>
          <a:p>
            <a:pPr marL="0" indent="0">
              <a:buNone/>
            </a:pPr>
            <a:endParaRPr lang="es-MX" sz="1800"/>
          </a:p>
          <a:p>
            <a:pPr marL="0" indent="0" algn="ctr">
              <a:buNone/>
            </a:pP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Fecha de pago del siniestro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74471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70114" y="2039360"/>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1956669"/>
            <a:ext cx="6507331" cy="4748931"/>
          </a:xfrm>
          <a:prstGeom prst="rect">
            <a:avLst/>
          </a:prstGeom>
          <a:noFill/>
          <a:ln>
            <a:noFill/>
          </a:ln>
        </p:spPr>
        <p:txBody>
          <a:bodyPr spcFirstLastPara="1" wrap="square" lIns="91425" tIns="45700" rIns="91425" bIns="45700" anchor="t" anchorCtr="0">
            <a:noAutofit/>
          </a:bodyPr>
          <a:lstStyle/>
          <a:p>
            <a:pPr marL="0" indent="0">
              <a:buNone/>
            </a:pPr>
            <a:r>
              <a:rPr lang="es-MX" sz="1800" dirty="0"/>
              <a:t>La Fecha de reporte del siniestro es menor o igual que la fecha de corte:</a:t>
            </a:r>
          </a:p>
          <a:p>
            <a:pPr marL="0" indent="0">
              <a:buNone/>
            </a:pPr>
            <a:endParaRPr lang="es-MX" sz="1800" dirty="0"/>
          </a:p>
          <a:p>
            <a:pPr marL="0" indent="0" algn="ctr">
              <a:buNone/>
            </a:pPr>
            <a:r>
              <a:rPr lang="es-ES" sz="1800" b="1" dirty="0"/>
              <a:t>Regla: Fecha de reporte del siniestro &lt;= Fecha de corte</a:t>
            </a:r>
          </a:p>
          <a:p>
            <a:pPr marL="0" indent="0" algn="ctr">
              <a:buNone/>
            </a:pPr>
            <a:endParaRPr lang="es-ES" sz="1800" b="1" dirty="0"/>
          </a:p>
          <a:p>
            <a:pPr marL="0" indent="0" algn="ctr">
              <a:buNone/>
            </a:pPr>
            <a:endParaRPr lang="es-ES" sz="1800" b="1" dirty="0"/>
          </a:p>
          <a:p>
            <a:pPr marL="0" indent="0" algn="ctr">
              <a:buNone/>
            </a:pPr>
            <a:endParaRPr lang="es-ES" sz="1800" b="1" dirty="0"/>
          </a:p>
          <a:p>
            <a:pPr marL="0" indent="0" algn="ctr">
              <a:buNone/>
            </a:pPr>
            <a:endParaRPr lang="es-ES" sz="1800" b="1" dirty="0"/>
          </a:p>
          <a:p>
            <a:pPr marL="0" indent="0" algn="ctr">
              <a:buNone/>
            </a:pPr>
            <a:endParaRPr lang="es-ES" sz="1800" b="1" dirty="0"/>
          </a:p>
          <a:p>
            <a:pPr marL="0" indent="0">
              <a:buNone/>
            </a:pPr>
            <a:r>
              <a:rPr lang="es-MX" sz="1800" dirty="0"/>
              <a:t>La fecha de reporte del siniestro en caso de existir </a:t>
            </a:r>
            <a:r>
              <a:rPr lang="es-MX" sz="1800" b="1" dirty="0"/>
              <a:t>deberá</a:t>
            </a:r>
            <a:r>
              <a:rPr lang="es-MX" sz="1800" dirty="0"/>
              <a:t> ocurrir antes de que finalice el periodo de registro de movimientos en la póliza, es decir antes de la fecha de corte.</a:t>
            </a:r>
          </a:p>
          <a:p>
            <a:pPr marL="0" indent="0">
              <a:buNone/>
            </a:pPr>
            <a:endParaRPr lang="es-MX" sz="1800" dirty="0"/>
          </a:p>
          <a:p>
            <a:pPr marL="0" indent="0" algn="ctr">
              <a:buNone/>
            </a:pPr>
            <a:endParaRPr lang="es-MX" sz="1800" b="1"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Fecha de reporte de siniestro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16CC9256-8D47-44E8-978A-172459E34749}"/>
              </a:ext>
            </a:extLst>
          </p:cNvPr>
          <p:cNvCxnSpPr>
            <a:cxnSpLocks/>
          </p:cNvCxnSpPr>
          <p:nvPr/>
        </p:nvCxnSpPr>
        <p:spPr>
          <a:xfrm>
            <a:off x="4879806" y="4290365"/>
            <a:ext cx="6408521" cy="510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F029B0AE-B7B6-42DC-8596-B2F077A629DC}"/>
              </a:ext>
            </a:extLst>
          </p:cNvPr>
          <p:cNvCxnSpPr>
            <a:cxnSpLocks/>
          </p:cNvCxnSpPr>
          <p:nvPr/>
        </p:nvCxnSpPr>
        <p:spPr>
          <a:xfrm flipV="1">
            <a:off x="5665838" y="404580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23090DA-3557-40E6-A928-9F401E5358B2}"/>
              </a:ext>
            </a:extLst>
          </p:cNvPr>
          <p:cNvCxnSpPr>
            <a:cxnSpLocks/>
          </p:cNvCxnSpPr>
          <p:nvPr/>
        </p:nvCxnSpPr>
        <p:spPr>
          <a:xfrm flipH="1" flipV="1">
            <a:off x="9738757" y="3990025"/>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F2DE4E15-3D0D-4485-9E82-BE77963644AB}"/>
              </a:ext>
            </a:extLst>
          </p:cNvPr>
          <p:cNvCxnSpPr>
            <a:cxnSpLocks/>
          </p:cNvCxnSpPr>
          <p:nvPr/>
        </p:nvCxnSpPr>
        <p:spPr>
          <a:xfrm flipH="1" flipV="1">
            <a:off x="11204207" y="4076596"/>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40E0B6E4-69F4-4186-B0E1-B8FDB026EC21}"/>
              </a:ext>
            </a:extLst>
          </p:cNvPr>
          <p:cNvCxnSpPr>
            <a:cxnSpLocks/>
          </p:cNvCxnSpPr>
          <p:nvPr/>
        </p:nvCxnSpPr>
        <p:spPr>
          <a:xfrm flipV="1">
            <a:off x="11222003" y="4309185"/>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0C09E5E6-9E52-4074-A13E-AC20D9ABF21B}"/>
              </a:ext>
            </a:extLst>
          </p:cNvPr>
          <p:cNvSpPr txBox="1">
            <a:spLocks/>
          </p:cNvSpPr>
          <p:nvPr/>
        </p:nvSpPr>
        <p:spPr>
          <a:xfrm>
            <a:off x="9900502" y="4336911"/>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corte</a:t>
            </a:r>
          </a:p>
        </p:txBody>
      </p:sp>
      <p:cxnSp>
        <p:nvCxnSpPr>
          <p:cNvPr id="17" name="Conector recto 16">
            <a:extLst>
              <a:ext uri="{FF2B5EF4-FFF2-40B4-BE49-F238E27FC236}">
                <a16:creationId xmlns:a16="http://schemas.microsoft.com/office/drawing/2014/main" id="{D556A731-B107-4689-BD82-79881592314D}"/>
              </a:ext>
            </a:extLst>
          </p:cNvPr>
          <p:cNvCxnSpPr>
            <a:cxnSpLocks/>
          </p:cNvCxnSpPr>
          <p:nvPr/>
        </p:nvCxnSpPr>
        <p:spPr>
          <a:xfrm flipV="1">
            <a:off x="8484772" y="404580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9DF99D15-E3E3-43C5-9369-792EDD41E832}"/>
              </a:ext>
            </a:extLst>
          </p:cNvPr>
          <p:cNvCxnSpPr>
            <a:cxnSpLocks/>
          </p:cNvCxnSpPr>
          <p:nvPr/>
        </p:nvCxnSpPr>
        <p:spPr>
          <a:xfrm flipH="1" flipV="1">
            <a:off x="11054855" y="4002239"/>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21" name="Marcador de contenido 2">
            <a:extLst>
              <a:ext uri="{FF2B5EF4-FFF2-40B4-BE49-F238E27FC236}">
                <a16:creationId xmlns:a16="http://schemas.microsoft.com/office/drawing/2014/main" id="{2BBC6622-83A2-4BF5-B078-B357CD6788D3}"/>
              </a:ext>
            </a:extLst>
          </p:cNvPr>
          <p:cNvSpPr txBox="1">
            <a:spLocks/>
          </p:cNvSpPr>
          <p:nvPr/>
        </p:nvSpPr>
        <p:spPr>
          <a:xfrm>
            <a:off x="5044023" y="3925239"/>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Octubre 2020</a:t>
            </a:r>
          </a:p>
        </p:txBody>
      </p:sp>
      <p:sp>
        <p:nvSpPr>
          <p:cNvPr id="22" name="Marcador de contenido 2">
            <a:extLst>
              <a:ext uri="{FF2B5EF4-FFF2-40B4-BE49-F238E27FC236}">
                <a16:creationId xmlns:a16="http://schemas.microsoft.com/office/drawing/2014/main" id="{0380F931-FFD0-4C53-97C9-98F612FAC0E3}"/>
              </a:ext>
            </a:extLst>
          </p:cNvPr>
          <p:cNvSpPr txBox="1">
            <a:spLocks/>
          </p:cNvSpPr>
          <p:nvPr/>
        </p:nvSpPr>
        <p:spPr>
          <a:xfrm>
            <a:off x="7630622" y="3923597"/>
            <a:ext cx="82896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Noviembre 2020</a:t>
            </a:r>
          </a:p>
        </p:txBody>
      </p:sp>
      <p:sp>
        <p:nvSpPr>
          <p:cNvPr id="23" name="Marcador de contenido 2">
            <a:extLst>
              <a:ext uri="{FF2B5EF4-FFF2-40B4-BE49-F238E27FC236}">
                <a16:creationId xmlns:a16="http://schemas.microsoft.com/office/drawing/2014/main" id="{93554A16-B3F0-42D8-A406-7C55CBBF3CF4}"/>
              </a:ext>
            </a:extLst>
          </p:cNvPr>
          <p:cNvSpPr txBox="1">
            <a:spLocks/>
          </p:cNvSpPr>
          <p:nvPr/>
        </p:nvSpPr>
        <p:spPr>
          <a:xfrm>
            <a:off x="10109200" y="3892272"/>
            <a:ext cx="920470"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31 Diciembre 2020</a:t>
            </a:r>
          </a:p>
        </p:txBody>
      </p:sp>
      <p:sp>
        <p:nvSpPr>
          <p:cNvPr id="24" name="Marcador de contenido 2">
            <a:extLst>
              <a:ext uri="{FF2B5EF4-FFF2-40B4-BE49-F238E27FC236}">
                <a16:creationId xmlns:a16="http://schemas.microsoft.com/office/drawing/2014/main" id="{2303A780-3508-4403-9FDA-3D27AB697675}"/>
              </a:ext>
            </a:extLst>
          </p:cNvPr>
          <p:cNvSpPr txBox="1">
            <a:spLocks/>
          </p:cNvSpPr>
          <p:nvPr/>
        </p:nvSpPr>
        <p:spPr>
          <a:xfrm>
            <a:off x="5067777" y="4452974"/>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emisión</a:t>
            </a:r>
          </a:p>
        </p:txBody>
      </p:sp>
      <p:sp>
        <p:nvSpPr>
          <p:cNvPr id="25" name="Abrir llave 24">
            <a:extLst>
              <a:ext uri="{FF2B5EF4-FFF2-40B4-BE49-F238E27FC236}">
                <a16:creationId xmlns:a16="http://schemas.microsoft.com/office/drawing/2014/main" id="{80DDA205-7DD6-4F89-8794-11842F671B04}"/>
              </a:ext>
            </a:extLst>
          </p:cNvPr>
          <p:cNvSpPr/>
          <p:nvPr/>
        </p:nvSpPr>
        <p:spPr>
          <a:xfrm rot="16200000">
            <a:off x="7661615" y="3011199"/>
            <a:ext cx="244871" cy="4265520"/>
          </a:xfrm>
          <a:prstGeom prst="leftBrace">
            <a:avLst>
              <a:gd name="adj1" fmla="val 8333"/>
              <a:gd name="adj2" fmla="val 9247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6" name="Marcador de contenido 2">
            <a:extLst>
              <a:ext uri="{FF2B5EF4-FFF2-40B4-BE49-F238E27FC236}">
                <a16:creationId xmlns:a16="http://schemas.microsoft.com/office/drawing/2014/main" id="{19F3FA6B-8130-49ED-9514-32CEC37358A6}"/>
              </a:ext>
            </a:extLst>
          </p:cNvPr>
          <p:cNvSpPr txBox="1">
            <a:spLocks/>
          </p:cNvSpPr>
          <p:nvPr/>
        </p:nvSpPr>
        <p:spPr>
          <a:xfrm>
            <a:off x="6861946" y="5040056"/>
            <a:ext cx="4008827" cy="39894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a:t>Periodo de la póliza</a:t>
            </a:r>
          </a:p>
        </p:txBody>
      </p:sp>
      <p:sp>
        <p:nvSpPr>
          <p:cNvPr id="27" name="Rectángulo 26">
            <a:extLst>
              <a:ext uri="{FF2B5EF4-FFF2-40B4-BE49-F238E27FC236}">
                <a16:creationId xmlns:a16="http://schemas.microsoft.com/office/drawing/2014/main" id="{A82A1E0D-5047-47D9-B6A3-2536B4DD5A67}"/>
              </a:ext>
            </a:extLst>
          </p:cNvPr>
          <p:cNvSpPr/>
          <p:nvPr/>
        </p:nvSpPr>
        <p:spPr>
          <a:xfrm>
            <a:off x="4831730" y="3750617"/>
            <a:ext cx="1221514"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a:extLst>
              <a:ext uri="{FF2B5EF4-FFF2-40B4-BE49-F238E27FC236}">
                <a16:creationId xmlns:a16="http://schemas.microsoft.com/office/drawing/2014/main" id="{C51CB29B-ADA7-474D-AE77-5A5DB70EA326}"/>
              </a:ext>
            </a:extLst>
          </p:cNvPr>
          <p:cNvSpPr/>
          <p:nvPr/>
        </p:nvSpPr>
        <p:spPr>
          <a:xfrm>
            <a:off x="9889566" y="3782444"/>
            <a:ext cx="1221515"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Rectángulo 28">
            <a:extLst>
              <a:ext uri="{FF2B5EF4-FFF2-40B4-BE49-F238E27FC236}">
                <a16:creationId xmlns:a16="http://schemas.microsoft.com/office/drawing/2014/main" id="{5443BF1B-19D3-4881-B119-1C88F1E983F4}"/>
              </a:ext>
            </a:extLst>
          </p:cNvPr>
          <p:cNvSpPr/>
          <p:nvPr/>
        </p:nvSpPr>
        <p:spPr>
          <a:xfrm>
            <a:off x="7343514" y="3846948"/>
            <a:ext cx="1221515" cy="126673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0" name="Marcador de contenido 2">
            <a:extLst>
              <a:ext uri="{FF2B5EF4-FFF2-40B4-BE49-F238E27FC236}">
                <a16:creationId xmlns:a16="http://schemas.microsoft.com/office/drawing/2014/main" id="{A11D3640-71EE-40AF-8A93-FD00760B74A2}"/>
              </a:ext>
            </a:extLst>
          </p:cNvPr>
          <p:cNvSpPr txBox="1">
            <a:spLocks/>
          </p:cNvSpPr>
          <p:nvPr/>
        </p:nvSpPr>
        <p:spPr>
          <a:xfrm>
            <a:off x="7326269" y="4352394"/>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None/>
            </a:pPr>
            <a:r>
              <a:rPr lang="es-MX" sz="1200" b="1"/>
              <a:t>Fecha de reporte del siniestro</a:t>
            </a:r>
          </a:p>
        </p:txBody>
      </p:sp>
    </p:spTree>
    <p:extLst>
      <p:ext uri="{BB962C8B-B14F-4D97-AF65-F5344CB8AC3E}">
        <p14:creationId xmlns:p14="http://schemas.microsoft.com/office/powerpoint/2010/main" val="8040607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2164079"/>
            <a:ext cx="6507331" cy="3749041"/>
          </a:xfrm>
          <a:prstGeom prst="rect">
            <a:avLst/>
          </a:prstGeom>
          <a:noFill/>
          <a:ln>
            <a:noFill/>
          </a:ln>
        </p:spPr>
        <p:txBody>
          <a:bodyPr spcFirstLastPara="1" wrap="square" lIns="91425" tIns="45700" rIns="91425" bIns="45700" anchor="t" anchorCtr="0">
            <a:noAutofit/>
          </a:bodyPr>
          <a:lstStyle/>
          <a:p>
            <a:pPr marL="0" indent="0" algn="ctr">
              <a:buNone/>
            </a:pPr>
            <a:endParaRPr lang="es-ES" sz="1800" b="1" dirty="0"/>
          </a:p>
          <a:p>
            <a:pPr marL="0" indent="0" algn="ctr">
              <a:buNone/>
            </a:pPr>
            <a:r>
              <a:rPr lang="es-ES" sz="1800" b="1" dirty="0"/>
              <a:t>Regla: Monto de deducible &gt;= 0 </a:t>
            </a:r>
            <a:endParaRPr lang="es-ES" dirty="0"/>
          </a:p>
          <a:p>
            <a:pPr marL="0" indent="0" algn="ctr">
              <a:buNone/>
            </a:pPr>
            <a:endParaRPr lang="es-MX" sz="1800" dirty="0"/>
          </a:p>
          <a:p>
            <a:pPr marL="0" indent="0" algn="just">
              <a:buNone/>
            </a:pPr>
            <a:r>
              <a:rPr lang="es-MX" sz="1800" dirty="0"/>
              <a:t>El Monto de deducible que corresponde a la participación del asegurado en el siniestro no puede ser negativo.</a:t>
            </a:r>
            <a:endParaRPr lang="es-ES" sz="1800" b="1" dirty="0"/>
          </a:p>
          <a:p>
            <a:pPr marL="0" indent="0">
              <a:buNone/>
            </a:pPr>
            <a:endParaRPr lang="es-MX" sz="1800"/>
          </a:p>
          <a:p>
            <a:pPr marL="0" indent="0" algn="ctr">
              <a:buNone/>
            </a:pP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dirty="0"/>
              <a:t>Monto de deducible</a:t>
            </a:r>
            <a:endParaRPr lang="es-ES" dirty="0"/>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895305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2164079"/>
            <a:ext cx="6507331" cy="3749041"/>
          </a:xfrm>
          <a:prstGeom prst="rect">
            <a:avLst/>
          </a:prstGeom>
          <a:noFill/>
          <a:ln>
            <a:noFill/>
          </a:ln>
        </p:spPr>
        <p:txBody>
          <a:bodyPr spcFirstLastPara="1" wrap="square" lIns="91425" tIns="45700" rIns="91425" bIns="45700" anchor="t" anchorCtr="0">
            <a:noAutofit/>
          </a:bodyPr>
          <a:lstStyle/>
          <a:p>
            <a:pPr marL="0" indent="0" algn="ctr">
              <a:buNone/>
            </a:pPr>
            <a:r>
              <a:rPr lang="es-ES" sz="1800" b="1"/>
              <a:t>Regla: Si Salvamentos &gt; 0 y cobertura = "01" entonces tipo de pérdida = ("01", "02", "05","06")</a:t>
            </a:r>
          </a:p>
          <a:p>
            <a:pPr marL="0" indent="0" algn="ctr">
              <a:buNone/>
            </a:pPr>
            <a:endParaRPr lang="es-ES" sz="1800" b="1"/>
          </a:p>
          <a:p>
            <a:pPr marL="0" indent="0" algn="just">
              <a:buNone/>
            </a:pPr>
            <a:r>
              <a:rPr lang="es-MX" sz="1800"/>
              <a:t>Si los salvamentos son mayores a 0 y la cobertura es igual a Daños materiales (01) entonces el tipo de pérdida </a:t>
            </a:r>
            <a:r>
              <a:rPr lang="es-MX" sz="1800" b="1"/>
              <a:t>deberá</a:t>
            </a:r>
            <a:r>
              <a:rPr lang="es-MX" sz="1800"/>
              <a:t> ser igual a Parcial (01), Total (02), SIPAC pérdida parcial (05) o SIPAC pérdida total (06).</a:t>
            </a:r>
          </a:p>
          <a:p>
            <a:pPr marL="0" indent="0">
              <a:buNone/>
            </a:pPr>
            <a:endParaRPr lang="es-MX" sz="1800"/>
          </a:p>
          <a:p>
            <a:pPr marL="0" indent="0" algn="ctr">
              <a:buNone/>
            </a:pP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Salvamentos y recuperaciones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023930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a:t>La Clave de compañía de coaseguro es diferente del vacío entonces el porcentaje de coaseguro debe ser mayor que 0:</a:t>
            </a:r>
          </a:p>
          <a:p>
            <a:pPr marL="228600" indent="-50800">
              <a:spcBef>
                <a:spcPts val="0"/>
              </a:spcBef>
              <a:buNone/>
            </a:pPr>
            <a:endParaRPr lang="es-ES" sz="2000"/>
          </a:p>
          <a:p>
            <a:pPr marL="228600" indent="-50800">
              <a:spcBef>
                <a:spcPts val="0"/>
              </a:spcBef>
              <a:buNone/>
            </a:pPr>
            <a:r>
              <a:rPr lang="es-ES" sz="2000" b="1"/>
              <a:t>Regla: Clave de compañía de coaseguro &lt;&gt; vacío entonces porcentaje en coaseguro &gt; 0</a:t>
            </a:r>
          </a:p>
          <a:p>
            <a:pPr marL="228600" indent="-50800">
              <a:spcBef>
                <a:spcPts val="0"/>
              </a:spcBef>
              <a:buNone/>
            </a:pPr>
            <a:endParaRPr lang="es-ES" sz="2000"/>
          </a:p>
          <a:p>
            <a:pPr marL="228600" indent="-50800">
              <a:spcBef>
                <a:spcPts val="0"/>
              </a:spcBef>
              <a:buNone/>
            </a:pPr>
            <a:endParaRPr lang="es-ES" sz="2000"/>
          </a:p>
          <a:p>
            <a:pPr marL="228600" indent="-50800">
              <a:spcBef>
                <a:spcPts val="0"/>
              </a:spcBef>
              <a:buNone/>
            </a:pPr>
            <a:r>
              <a:rPr lang="es-MX" sz="2000"/>
              <a:t>Si se registra una compañía en la clave de compañía de coaseguro significa que </a:t>
            </a:r>
            <a:r>
              <a:rPr lang="es-MX" sz="2000" b="1"/>
              <a:t>deberá</a:t>
            </a:r>
            <a:r>
              <a:rPr lang="es-MX" sz="2000"/>
              <a:t> existir un porcentaje de coaseguro, es decir no se puede tener compañía con coaseguro sino se tiene un porcentaje definido del mismo. </a:t>
            </a:r>
          </a:p>
          <a:p>
            <a:pPr marL="228600" indent="-50800">
              <a:spcBef>
                <a:spcPts val="0"/>
              </a:spcBef>
              <a:buNone/>
            </a:pPr>
            <a:endParaRPr lang="es-ES" sz="2000"/>
          </a:p>
          <a:p>
            <a:pPr marL="228600" lvl="0" indent="-50800" algn="l" rtl="0">
              <a:lnSpc>
                <a:spcPct val="90000"/>
              </a:lnSpc>
              <a:spcBef>
                <a:spcPts val="0"/>
              </a:spcBef>
              <a:spcAft>
                <a:spcPts val="0"/>
              </a:spcAft>
              <a:buClr>
                <a:schemeClr val="dk1"/>
              </a:buClr>
              <a:buSzPts val="2800"/>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lnSpcReduction="10000"/>
          </a:bodyPr>
          <a:lstStyle/>
          <a:p>
            <a:pPr marL="0" indent="0">
              <a:spcBef>
                <a:spcPts val="0"/>
              </a:spcBef>
            </a:pPr>
            <a:r>
              <a:rPr lang="es-ES"/>
              <a:t>Clave de compañía de coaseguro</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2164079"/>
            <a:ext cx="6507331" cy="3749041"/>
          </a:xfrm>
          <a:prstGeom prst="rect">
            <a:avLst/>
          </a:prstGeom>
          <a:noFill/>
          <a:ln>
            <a:noFill/>
          </a:ln>
        </p:spPr>
        <p:txBody>
          <a:bodyPr spcFirstLastPara="1" wrap="square" lIns="91425" tIns="45700" rIns="91425" bIns="45700" anchor="t" anchorCtr="0">
            <a:noAutofit/>
          </a:bodyPr>
          <a:lstStyle/>
          <a:p>
            <a:pPr marL="0" indent="0" algn="ctr">
              <a:buNone/>
            </a:pPr>
            <a:r>
              <a:rPr lang="es-ES" sz="1800" b="1"/>
              <a:t>Regla: Si Salvamentos &gt; 0 y cobertura = "02" entonces tipo de pérdida = ("01", "02")</a:t>
            </a:r>
          </a:p>
          <a:p>
            <a:pPr marL="0" indent="0" algn="ctr">
              <a:buNone/>
            </a:pPr>
            <a:endParaRPr lang="es-ES" sz="1800" b="1"/>
          </a:p>
          <a:p>
            <a:pPr marL="0" indent="0" algn="just">
              <a:buNone/>
            </a:pPr>
            <a:r>
              <a:rPr lang="es-MX" sz="1800"/>
              <a:t>Si los salvamentos son mayores a 0 y la cobertura es igual a Robo Total (02) entonces el tipo de pérdida </a:t>
            </a:r>
            <a:r>
              <a:rPr lang="es-MX" sz="1800" b="1"/>
              <a:t>deberá</a:t>
            </a:r>
            <a:r>
              <a:rPr lang="es-MX" sz="1800"/>
              <a:t> ser igual a Parcial (01) o Total (02).</a:t>
            </a:r>
          </a:p>
          <a:p>
            <a:pPr marL="0" indent="0">
              <a:buNone/>
            </a:pPr>
            <a:endParaRPr lang="es-MX" sz="1800"/>
          </a:p>
          <a:p>
            <a:pPr marL="0" indent="0" algn="ctr">
              <a:buNone/>
            </a:pP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Salvamentos y recuperaciones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494407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6" y="2164079"/>
            <a:ext cx="6507331" cy="3749041"/>
          </a:xfrm>
          <a:prstGeom prst="rect">
            <a:avLst/>
          </a:prstGeom>
          <a:noFill/>
          <a:ln>
            <a:noFill/>
          </a:ln>
        </p:spPr>
        <p:txBody>
          <a:bodyPr spcFirstLastPara="1" wrap="square" lIns="91425" tIns="45700" rIns="91425" bIns="45700" anchor="t" anchorCtr="0">
            <a:noAutofit/>
          </a:bodyPr>
          <a:lstStyle/>
          <a:p>
            <a:pPr marL="0" indent="0" algn="ctr">
              <a:buNone/>
            </a:pPr>
            <a:r>
              <a:rPr lang="es-ES" sz="1800" b="1"/>
              <a:t>Regla: Si tipo de pérdida = ("05", "06") entonces Cobertura = "01“</a:t>
            </a:r>
          </a:p>
          <a:p>
            <a:pPr marL="0" indent="0" algn="ctr">
              <a:buNone/>
            </a:pPr>
            <a:endParaRPr lang="es-ES" sz="1800" b="1"/>
          </a:p>
          <a:p>
            <a:pPr marL="0" indent="0" algn="ctr">
              <a:buNone/>
            </a:pPr>
            <a:endParaRPr lang="es-ES" sz="1800" b="1"/>
          </a:p>
          <a:p>
            <a:pPr marL="0" indent="0" algn="just">
              <a:buNone/>
            </a:pPr>
            <a:r>
              <a:rPr lang="es-MX" sz="1800"/>
              <a:t>Si el tipo de pérdida en una póliza es igual a SIPAC pérdida parcial (05) o SIPAC pérdida total (06) entonces la cobertura </a:t>
            </a:r>
            <a:r>
              <a:rPr lang="es-MX" sz="1800" b="1"/>
              <a:t>deberá</a:t>
            </a:r>
            <a:r>
              <a:rPr lang="es-MX" sz="1800"/>
              <a:t> ser de Daños Materiales (01).</a:t>
            </a:r>
          </a:p>
          <a:p>
            <a:pPr marL="0" indent="0">
              <a:buNone/>
            </a:pPr>
            <a:endParaRPr lang="es-MX" sz="1800"/>
          </a:p>
          <a:p>
            <a:pPr marL="0" indent="0" algn="ctr">
              <a:buNone/>
            </a:pP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Tipo de pérdida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128952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9807" y="2164079"/>
            <a:ext cx="6352074" cy="3749041"/>
          </a:xfrm>
          <a:prstGeom prst="rect">
            <a:avLst/>
          </a:prstGeom>
          <a:noFill/>
          <a:ln>
            <a:noFill/>
          </a:ln>
        </p:spPr>
        <p:txBody>
          <a:bodyPr spcFirstLastPara="1" wrap="square" lIns="91425" tIns="45700" rIns="91425" bIns="45700" anchor="t" anchorCtr="0">
            <a:noAutofit/>
          </a:bodyPr>
          <a:lstStyle/>
          <a:p>
            <a:pPr marL="0" indent="0" algn="ctr">
              <a:buNone/>
            </a:pPr>
            <a:r>
              <a:rPr lang="es-ES" sz="1800" b="1" dirty="0"/>
              <a:t>Regla: Si tipo de pérdida = "07"  entonces Cobertura = '03’</a:t>
            </a:r>
          </a:p>
          <a:p>
            <a:pPr marL="0" indent="0" algn="ctr">
              <a:buNone/>
            </a:pPr>
            <a:endParaRPr lang="es-ES" sz="1800" b="1"/>
          </a:p>
          <a:p>
            <a:pPr marL="0" indent="0" algn="ctr">
              <a:buNone/>
            </a:pPr>
            <a:endParaRPr lang="es-ES" sz="1800" b="1"/>
          </a:p>
          <a:p>
            <a:pPr marL="0" indent="0" algn="just">
              <a:buNone/>
            </a:pPr>
            <a:r>
              <a:rPr lang="es-MX" sz="1800"/>
              <a:t>Si el tipo de pérdida en una póliza es igual a RC SIPAC (07) entonces la cobertura </a:t>
            </a:r>
            <a:r>
              <a:rPr lang="es-MX" sz="1800" b="1"/>
              <a:t>deberá</a:t>
            </a:r>
            <a:r>
              <a:rPr lang="es-MX" sz="1800"/>
              <a:t> ser de Responsabilidad Civil Bienes (03).</a:t>
            </a:r>
          </a:p>
          <a:p>
            <a:pPr marL="0" indent="0">
              <a:buNone/>
            </a:pPr>
            <a:endParaRPr lang="es-MX" sz="1800"/>
          </a:p>
          <a:p>
            <a:pPr marL="0" indent="0" algn="ctr">
              <a:buNone/>
            </a:pPr>
            <a:endParaRPr lang="es-MX" sz="1800" b="1"/>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MX"/>
              <a:t>Tipo de pérdida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7756817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390021" y="1306633"/>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200" dirty="0">
                <a:solidFill>
                  <a:srgbClr val="FF0000"/>
                </a:solidFill>
              </a:rPr>
              <a:t>Contactos</a:t>
            </a:r>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
        <p:nvSpPr>
          <p:cNvPr id="2" name="Google Shape;189;p6">
            <a:extLst>
              <a:ext uri="{FF2B5EF4-FFF2-40B4-BE49-F238E27FC236}">
                <a16:creationId xmlns:a16="http://schemas.microsoft.com/office/drawing/2014/main" id="{D2A285BE-29AA-45BA-8A7F-5BFAD3386FB8}"/>
              </a:ext>
            </a:extLst>
          </p:cNvPr>
          <p:cNvSpPr txBox="1">
            <a:spLocks/>
          </p:cNvSpPr>
          <p:nvPr/>
        </p:nvSpPr>
        <p:spPr>
          <a:xfrm>
            <a:off x="1629734" y="2625845"/>
            <a:ext cx="10126721" cy="11096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lnSpc>
                <a:spcPct val="80000"/>
              </a:lnSpc>
              <a:spcBef>
                <a:spcPts val="0"/>
              </a:spcBef>
            </a:pPr>
            <a:r>
              <a:rPr lang="es-MX" sz="1800" b="1" dirty="0">
                <a:solidFill>
                  <a:schemeClr val="tx1"/>
                </a:solidFill>
              </a:rPr>
              <a:t>Aldo Hernández               </a:t>
            </a:r>
            <a:r>
              <a:rPr lang="es-MX" sz="1800" b="1" dirty="0">
                <a:solidFill>
                  <a:schemeClr val="tx1"/>
                </a:solidFill>
                <a:hlinkClick r:id="rId6">
                  <a:extLst>
                    <a:ext uri="{A12FA001-AC4F-418D-AE19-62706E023703}">
                      <ahyp:hlinkClr xmlns:ahyp="http://schemas.microsoft.com/office/drawing/2018/hyperlinkcolor" val="tx"/>
                    </a:ext>
                  </a:extLst>
                </a:hlinkClick>
              </a:rPr>
              <a:t>arhernandez@cnsf.gob.mx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Karina Luna                        </a:t>
            </a:r>
            <a:r>
              <a:rPr lang="es-MX" sz="1800" b="1" dirty="0">
                <a:solidFill>
                  <a:schemeClr val="tx1"/>
                </a:solidFill>
                <a:hlinkClick r:id="rId7">
                  <a:extLst>
                    <a:ext uri="{A12FA001-AC4F-418D-AE19-62706E023703}">
                      <ahyp:hlinkClr xmlns:ahyp="http://schemas.microsoft.com/office/drawing/2018/hyperlinkcolor" val="tx"/>
                    </a:ext>
                  </a:extLst>
                </a:hlinkClick>
              </a:rPr>
              <a:t>kluna@cnsf.gob.mx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Ricardo Sevilla                   </a:t>
            </a:r>
            <a:r>
              <a:rPr lang="es-MX" sz="1800" b="1" dirty="0">
                <a:solidFill>
                  <a:schemeClr val="tx1"/>
                </a:solidFill>
                <a:hlinkClick r:id="rId8">
                  <a:extLst>
                    <a:ext uri="{A12FA001-AC4F-418D-AE19-62706E023703}">
                      <ahyp:hlinkClr xmlns:ahyp="http://schemas.microsoft.com/office/drawing/2018/hyperlinkcolor" val="tx"/>
                    </a:ext>
                  </a:extLst>
                </a:hlinkClick>
              </a:rPr>
              <a:t>rsevilla@cnsf.gob.mx</a:t>
            </a:r>
            <a:endParaRPr lang="es-MX" sz="1800" b="1" dirty="0">
              <a:solidFill>
                <a:schemeClr val="tx1"/>
              </a:solidFill>
            </a:endParaRPr>
          </a:p>
          <a:p>
            <a:pPr marL="0" indent="0" algn="l">
              <a:lnSpc>
                <a:spcPct val="80000"/>
              </a:lnSpc>
              <a:spcBef>
                <a:spcPts val="0"/>
              </a:spcBef>
            </a:pPr>
            <a:endParaRPr lang="es-MX" sz="2000" b="1" dirty="0">
              <a:solidFill>
                <a:schemeClr val="tx1"/>
              </a:solidFill>
            </a:endParaRPr>
          </a:p>
          <a:p>
            <a:pPr marL="0" indent="0" algn="l">
              <a:lnSpc>
                <a:spcPct val="80000"/>
              </a:lnSpc>
              <a:spcBef>
                <a:spcPts val="0"/>
              </a:spcBef>
            </a:pPr>
            <a:endParaRPr lang="es-MX" sz="2400" dirty="0">
              <a:solidFill>
                <a:srgbClr val="FF0000"/>
              </a:solidFill>
            </a:endParaRPr>
          </a:p>
        </p:txBody>
      </p:sp>
    </p:spTree>
    <p:extLst>
      <p:ext uri="{BB962C8B-B14F-4D97-AF65-F5344CB8AC3E}">
        <p14:creationId xmlns:p14="http://schemas.microsoft.com/office/powerpoint/2010/main" val="20626505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700"/>
              <a:t>¡GRACIAS!</a:t>
            </a:r>
            <a:endParaRPr/>
          </a:p>
          <a:p>
            <a:pPr marL="0" lvl="0" indent="0" algn="ctr" rtl="0">
              <a:lnSpc>
                <a:spcPct val="80000"/>
              </a:lnSpc>
              <a:spcBef>
                <a:spcPts val="1000"/>
              </a:spcBef>
              <a:spcAft>
                <a:spcPts val="0"/>
              </a:spcAft>
              <a:buClr>
                <a:srgbClr val="595959"/>
              </a:buClr>
              <a:buSzPts val="3700"/>
              <a:buNone/>
            </a:pPr>
            <a:endParaRPr sz="3700"/>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b="1" dirty="0"/>
          </a:p>
          <a:p>
            <a:pPr marL="177800" indent="0">
              <a:spcBef>
                <a:spcPts val="0"/>
              </a:spcBef>
              <a:buNone/>
            </a:pPr>
            <a:endParaRPr lang="es-MX" sz="2000" b="1" dirty="0"/>
          </a:p>
          <a:p>
            <a:pPr marL="520700" indent="-342900">
              <a:spcBef>
                <a:spcPts val="0"/>
              </a:spcBef>
              <a:buFont typeface="Courier New" panose="02070309020205020404" pitchFamily="49" charset="0"/>
              <a:buChar char="o"/>
            </a:pPr>
            <a:r>
              <a:rPr lang="es-MX" sz="2000" b="1" dirty="0"/>
              <a:t>Autos Individual</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dirty="0"/>
              <a:t>Entidad es diferente de 34:</a:t>
            </a:r>
          </a:p>
          <a:p>
            <a:pPr marL="228600" indent="-50800">
              <a:spcBef>
                <a:spcPts val="0"/>
              </a:spcBef>
              <a:buNone/>
            </a:pPr>
            <a:endParaRPr lang="es-ES" sz="2000" dirty="0"/>
          </a:p>
          <a:p>
            <a:pPr marL="228600" indent="-50800">
              <a:spcBef>
                <a:spcPts val="0"/>
              </a:spcBef>
              <a:buNone/>
            </a:pPr>
            <a:r>
              <a:rPr lang="es-ES" sz="2000" b="1" dirty="0"/>
              <a:t>Regla: Entidad &lt;&gt; 34</a:t>
            </a:r>
          </a:p>
          <a:p>
            <a:pPr marL="228600" indent="-50800">
              <a:spcBef>
                <a:spcPts val="0"/>
              </a:spcBef>
              <a:buNone/>
            </a:pPr>
            <a:endParaRPr lang="es-ES" sz="2000" dirty="0"/>
          </a:p>
          <a:p>
            <a:pPr marL="228600" indent="-50800">
              <a:spcBef>
                <a:spcPts val="0"/>
              </a:spcBef>
              <a:buNone/>
            </a:pPr>
            <a:endParaRPr lang="es-ES" sz="2000" dirty="0"/>
          </a:p>
          <a:p>
            <a:pPr marL="228600" indent="-50800">
              <a:spcBef>
                <a:spcPts val="0"/>
              </a:spcBef>
              <a:buNone/>
            </a:pPr>
            <a:endParaRPr lang="es-ES" sz="2000" dirty="0"/>
          </a:p>
          <a:p>
            <a:pPr marL="228600" indent="-50800">
              <a:spcBef>
                <a:spcPts val="0"/>
              </a:spcBef>
              <a:buNone/>
            </a:pPr>
            <a:r>
              <a:rPr lang="es-MX" sz="2000" dirty="0"/>
              <a:t>La variable Entidad hace referencia a la entidad federativa y está debe ser diferente a </a:t>
            </a:r>
            <a:r>
              <a:rPr lang="es-ES" sz="2000" b="1" dirty="0"/>
              <a:t>Desconocido </a:t>
            </a:r>
            <a:r>
              <a:rPr lang="es-ES" sz="2000" b="1" dirty="0" err="1"/>
              <a:t>ó</a:t>
            </a:r>
            <a:r>
              <a:rPr lang="es-ES" sz="2000" b="1" dirty="0"/>
              <a:t> Sin domicilio fijo </a:t>
            </a:r>
            <a:r>
              <a:rPr lang="es-ES" sz="2000" dirty="0"/>
              <a:t>(34).</a:t>
            </a: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Entidad de residencia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71629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dirty="0"/>
              <a:t>Validación aplicable para:</a:t>
            </a:r>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dirty="0"/>
          </a:p>
          <a:p>
            <a:pPr marL="228600" indent="-50800">
              <a:spcBef>
                <a:spcPts val="0"/>
              </a:spcBef>
              <a:buNone/>
            </a:pPr>
            <a:endParaRPr lang="es-MX" sz="2000" b="1" dirty="0"/>
          </a:p>
          <a:p>
            <a:pPr marL="520700" indent="-342900">
              <a:spcBef>
                <a:spcPts val="0"/>
              </a:spcBef>
              <a:buFont typeface="Courier New" panose="02070309020205020404" pitchFamily="49" charset="0"/>
              <a:buChar char="o"/>
            </a:pPr>
            <a:r>
              <a:rPr lang="es-MX" sz="2000" b="1" dirty="0"/>
              <a:t>Autos Flotilla</a:t>
            </a:r>
          </a:p>
          <a:p>
            <a:pPr marL="520700" indent="-342900">
              <a:spcBef>
                <a:spcPts val="0"/>
              </a:spcBef>
              <a:buFont typeface="Courier New" panose="02070309020205020404" pitchFamily="49" charset="0"/>
              <a:buChar char="o"/>
            </a:pPr>
            <a:endParaRPr lang="es-MX" sz="2000" b="1" dirty="0"/>
          </a:p>
          <a:p>
            <a:pPr marL="520700" indent="-342900">
              <a:spcBef>
                <a:spcPts val="0"/>
              </a:spcBef>
              <a:buFont typeface="Courier New" panose="02070309020205020404" pitchFamily="49" charset="0"/>
              <a:buChar char="o"/>
            </a:pPr>
            <a:r>
              <a:rPr lang="es-MX" sz="2000" b="1" dirty="0"/>
              <a:t>Auto individual</a:t>
            </a:r>
          </a:p>
          <a:p>
            <a:pPr marL="228600" lvl="0" indent="-50800" algn="l" rtl="0">
              <a:lnSpc>
                <a:spcPct val="90000"/>
              </a:lnSpc>
              <a:spcBef>
                <a:spcPts val="0"/>
              </a:spcBef>
              <a:spcAft>
                <a:spcPts val="0"/>
              </a:spcAft>
              <a:buClr>
                <a:schemeClr val="dk1"/>
              </a:buClr>
              <a:buSzPts val="2800"/>
              <a:buNone/>
            </a:pPr>
            <a:endParaRPr sz="2000" dirty="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a:t>Entidad es diferente a 99:</a:t>
            </a:r>
          </a:p>
          <a:p>
            <a:pPr marL="228600" indent="-50800">
              <a:spcBef>
                <a:spcPts val="0"/>
              </a:spcBef>
              <a:buNone/>
            </a:pPr>
            <a:endParaRPr lang="es-ES" sz="2000"/>
          </a:p>
          <a:p>
            <a:pPr marL="228600" indent="-50800">
              <a:spcBef>
                <a:spcPts val="0"/>
              </a:spcBef>
              <a:buNone/>
            </a:pPr>
            <a:r>
              <a:rPr lang="es-ES" sz="2000" b="1"/>
              <a:t>Regla: Entidad &lt;&gt; 99</a:t>
            </a:r>
          </a:p>
          <a:p>
            <a:pPr marL="228600" indent="-50800">
              <a:spcBef>
                <a:spcPts val="0"/>
              </a:spcBef>
              <a:buNone/>
            </a:pPr>
            <a:endParaRPr lang="es-ES" sz="2000"/>
          </a:p>
          <a:p>
            <a:pPr marL="228600" indent="-50800">
              <a:spcBef>
                <a:spcPts val="0"/>
              </a:spcBef>
              <a:buNone/>
            </a:pPr>
            <a:endParaRPr lang="es-ES" sz="2000"/>
          </a:p>
          <a:p>
            <a:pPr marL="228600" indent="-50800">
              <a:spcBef>
                <a:spcPts val="0"/>
              </a:spcBef>
              <a:buNone/>
            </a:pPr>
            <a:endParaRPr lang="es-ES" sz="2000"/>
          </a:p>
          <a:p>
            <a:pPr marL="228600" indent="-50800" algn="just">
              <a:spcBef>
                <a:spcPts val="0"/>
              </a:spcBef>
              <a:buNone/>
            </a:pPr>
            <a:r>
              <a:rPr lang="es-MX" sz="2000" dirty="0"/>
              <a:t>La variable Entidad hace referencia a la entidad federativa y está debe ser diferente a </a:t>
            </a:r>
            <a:r>
              <a:rPr lang="es-ES" sz="2000" b="1"/>
              <a:t>No </a:t>
            </a:r>
            <a:r>
              <a:rPr lang="es-ES" sz="2000" b="1" dirty="0"/>
              <a:t>Aplica </a:t>
            </a:r>
            <a:r>
              <a:rPr lang="es-ES" sz="2000" dirty="0"/>
              <a:t>(99).</a:t>
            </a:r>
            <a:endParaRPr lang="es-MX" sz="2000" dirty="0"/>
          </a:p>
          <a:p>
            <a:pPr marL="228600" indent="-50800">
              <a:spcBef>
                <a:spcPts val="0"/>
              </a:spcBef>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Entidad de residencia</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90890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934578" y="1987860"/>
            <a:ext cx="6507331" cy="2935809"/>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a:t>Si Estatus es igual a 1 entonces la fin de vigencia es mayor que la fecha de corte:</a:t>
            </a:r>
          </a:p>
          <a:p>
            <a:pPr marL="228600" indent="-50800">
              <a:spcBef>
                <a:spcPts val="0"/>
              </a:spcBef>
              <a:buNone/>
            </a:pPr>
            <a:endParaRPr lang="es-ES" sz="2000"/>
          </a:p>
          <a:p>
            <a:pPr marL="228600" indent="-50800">
              <a:spcBef>
                <a:spcPts val="0"/>
              </a:spcBef>
              <a:buNone/>
            </a:pPr>
            <a:r>
              <a:rPr lang="es-ES" sz="2000" b="1"/>
              <a:t>Regla: Si Estatus = “1” entonces Fin de vigencia &gt; Fecha de corte</a:t>
            </a:r>
          </a:p>
          <a:p>
            <a:pPr marL="228600" indent="-50800">
              <a:spcBef>
                <a:spcPts val="0"/>
              </a:spcBef>
              <a:buNone/>
            </a:pPr>
            <a:r>
              <a:rPr lang="es-ES" sz="2000"/>
              <a:t> </a:t>
            </a:r>
          </a:p>
          <a:p>
            <a:pPr marL="228600" indent="-50800">
              <a:spcBef>
                <a:spcPts val="0"/>
              </a:spcBef>
              <a:buNone/>
            </a:pPr>
            <a:r>
              <a:rPr lang="es-ES" sz="2000"/>
              <a:t>Si es estatus de la póliza es igual a póliza vigente (1) entonces fin de vigencia </a:t>
            </a:r>
            <a:r>
              <a:rPr lang="es-ES" sz="2000" b="1"/>
              <a:t>deberá</a:t>
            </a:r>
            <a:r>
              <a:rPr lang="es-ES" sz="2000"/>
              <a:t> se mayor a la fecha de corte, tal y cómo se muestra en la siguiente línea:</a:t>
            </a: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Estatus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C2A3F15B-481B-4833-8233-480D2265D21B}"/>
              </a:ext>
            </a:extLst>
          </p:cNvPr>
          <p:cNvCxnSpPr>
            <a:cxnSpLocks/>
          </p:cNvCxnSpPr>
          <p:nvPr/>
        </p:nvCxnSpPr>
        <p:spPr>
          <a:xfrm>
            <a:off x="4903990" y="5570463"/>
            <a:ext cx="6370651" cy="30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EF7A9F9-5A1B-4F5E-AE6C-48C50DFD0688}"/>
              </a:ext>
            </a:extLst>
          </p:cNvPr>
          <p:cNvCxnSpPr>
            <a:cxnSpLocks/>
          </p:cNvCxnSpPr>
          <p:nvPr/>
        </p:nvCxnSpPr>
        <p:spPr>
          <a:xfrm flipV="1">
            <a:off x="5557370" y="534096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58A52E7A-2ECB-4159-BB63-F87B20B30FB5}"/>
              </a:ext>
            </a:extLst>
          </p:cNvPr>
          <p:cNvCxnSpPr>
            <a:cxnSpLocks/>
          </p:cNvCxnSpPr>
          <p:nvPr/>
        </p:nvCxnSpPr>
        <p:spPr>
          <a:xfrm flipH="1" flipV="1">
            <a:off x="9677760" y="5293057"/>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E2DDBC06-94C6-41F0-9020-6BA272CDE27B}"/>
              </a:ext>
            </a:extLst>
          </p:cNvPr>
          <p:cNvCxnSpPr>
            <a:cxnSpLocks/>
          </p:cNvCxnSpPr>
          <p:nvPr/>
        </p:nvCxnSpPr>
        <p:spPr>
          <a:xfrm flipH="1" flipV="1">
            <a:off x="11136129" y="5330476"/>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6C624462-92EB-41E0-9B58-8CEFD279FC86}"/>
              </a:ext>
            </a:extLst>
          </p:cNvPr>
          <p:cNvCxnSpPr>
            <a:cxnSpLocks/>
          </p:cNvCxnSpPr>
          <p:nvPr/>
        </p:nvCxnSpPr>
        <p:spPr>
          <a:xfrm flipV="1">
            <a:off x="11171721" y="5594922"/>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EDB0ECD9-A910-47C3-8315-620C2B528D4F}"/>
              </a:ext>
            </a:extLst>
          </p:cNvPr>
          <p:cNvSpPr txBox="1">
            <a:spLocks/>
          </p:cNvSpPr>
          <p:nvPr/>
        </p:nvSpPr>
        <p:spPr>
          <a:xfrm>
            <a:off x="10237817" y="5643729"/>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Fin de vigencia</a:t>
            </a:r>
          </a:p>
        </p:txBody>
      </p:sp>
      <p:cxnSp>
        <p:nvCxnSpPr>
          <p:cNvPr id="17" name="Conector recto 16">
            <a:extLst>
              <a:ext uri="{FF2B5EF4-FFF2-40B4-BE49-F238E27FC236}">
                <a16:creationId xmlns:a16="http://schemas.microsoft.com/office/drawing/2014/main" id="{DA3E0D34-FFD6-4ED0-94E8-5CA4AB671667}"/>
              </a:ext>
            </a:extLst>
          </p:cNvPr>
          <p:cNvCxnSpPr>
            <a:cxnSpLocks/>
          </p:cNvCxnSpPr>
          <p:nvPr/>
        </p:nvCxnSpPr>
        <p:spPr>
          <a:xfrm flipV="1">
            <a:off x="7008483" y="538897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438B0027-5BD7-423A-818A-6FE0D2E5EEF7}"/>
              </a:ext>
            </a:extLst>
          </p:cNvPr>
          <p:cNvCxnSpPr>
            <a:cxnSpLocks/>
          </p:cNvCxnSpPr>
          <p:nvPr/>
        </p:nvCxnSpPr>
        <p:spPr>
          <a:xfrm flipV="1">
            <a:off x="8383530" y="534096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C8D14044-06AD-4DDC-864C-38705D5FEF91}"/>
              </a:ext>
            </a:extLst>
          </p:cNvPr>
          <p:cNvCxnSpPr>
            <a:cxnSpLocks/>
          </p:cNvCxnSpPr>
          <p:nvPr/>
        </p:nvCxnSpPr>
        <p:spPr>
          <a:xfrm flipH="1" flipV="1">
            <a:off x="10849588" y="5308926"/>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20" name="Marcador de contenido 2">
            <a:extLst>
              <a:ext uri="{FF2B5EF4-FFF2-40B4-BE49-F238E27FC236}">
                <a16:creationId xmlns:a16="http://schemas.microsoft.com/office/drawing/2014/main" id="{9D4CEAD7-AB64-4C51-AE9E-6EC3CDE15645}"/>
              </a:ext>
            </a:extLst>
          </p:cNvPr>
          <p:cNvSpPr txBox="1">
            <a:spLocks/>
          </p:cNvSpPr>
          <p:nvPr/>
        </p:nvSpPr>
        <p:spPr>
          <a:xfrm>
            <a:off x="6388165" y="5748567"/>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Fecha de corte</a:t>
            </a:r>
          </a:p>
        </p:txBody>
      </p:sp>
      <p:sp>
        <p:nvSpPr>
          <p:cNvPr id="21" name="Marcador de contenido 2">
            <a:extLst>
              <a:ext uri="{FF2B5EF4-FFF2-40B4-BE49-F238E27FC236}">
                <a16:creationId xmlns:a16="http://schemas.microsoft.com/office/drawing/2014/main" id="{4C6441B6-2519-480C-A226-88AE41C04148}"/>
              </a:ext>
            </a:extLst>
          </p:cNvPr>
          <p:cNvSpPr txBox="1">
            <a:spLocks/>
          </p:cNvSpPr>
          <p:nvPr/>
        </p:nvSpPr>
        <p:spPr>
          <a:xfrm>
            <a:off x="7733247" y="5220084"/>
            <a:ext cx="699745" cy="37583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2021</a:t>
            </a:r>
          </a:p>
        </p:txBody>
      </p:sp>
      <p:sp>
        <p:nvSpPr>
          <p:cNvPr id="22" name="Marcador de contenido 2">
            <a:extLst>
              <a:ext uri="{FF2B5EF4-FFF2-40B4-BE49-F238E27FC236}">
                <a16:creationId xmlns:a16="http://schemas.microsoft.com/office/drawing/2014/main" id="{AE55EA1B-F31F-4D39-B633-A840BAF4E2FC}"/>
              </a:ext>
            </a:extLst>
          </p:cNvPr>
          <p:cNvSpPr txBox="1">
            <a:spLocks/>
          </p:cNvSpPr>
          <p:nvPr/>
        </p:nvSpPr>
        <p:spPr>
          <a:xfrm>
            <a:off x="9090903" y="5203726"/>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Febrero 2021</a:t>
            </a:r>
          </a:p>
        </p:txBody>
      </p:sp>
      <p:sp>
        <p:nvSpPr>
          <p:cNvPr id="23" name="Marcador de contenido 2">
            <a:extLst>
              <a:ext uri="{FF2B5EF4-FFF2-40B4-BE49-F238E27FC236}">
                <a16:creationId xmlns:a16="http://schemas.microsoft.com/office/drawing/2014/main" id="{F3921D36-EEA6-47D5-B4F1-7104E8F264E0}"/>
              </a:ext>
            </a:extLst>
          </p:cNvPr>
          <p:cNvSpPr txBox="1">
            <a:spLocks/>
          </p:cNvSpPr>
          <p:nvPr/>
        </p:nvSpPr>
        <p:spPr>
          <a:xfrm>
            <a:off x="10266643" y="5201980"/>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Marzo 2021</a:t>
            </a:r>
          </a:p>
        </p:txBody>
      </p:sp>
      <p:sp>
        <p:nvSpPr>
          <p:cNvPr id="24" name="Marcador de contenido 2">
            <a:extLst>
              <a:ext uri="{FF2B5EF4-FFF2-40B4-BE49-F238E27FC236}">
                <a16:creationId xmlns:a16="http://schemas.microsoft.com/office/drawing/2014/main" id="{8B65800A-CF93-4420-9B81-152C9102B195}"/>
              </a:ext>
            </a:extLst>
          </p:cNvPr>
          <p:cNvSpPr txBox="1">
            <a:spLocks/>
          </p:cNvSpPr>
          <p:nvPr/>
        </p:nvSpPr>
        <p:spPr>
          <a:xfrm>
            <a:off x="4960153" y="5201980"/>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Enero 2020</a:t>
            </a:r>
          </a:p>
        </p:txBody>
      </p:sp>
      <p:sp>
        <p:nvSpPr>
          <p:cNvPr id="25" name="Marcador de contenido 2">
            <a:extLst>
              <a:ext uri="{FF2B5EF4-FFF2-40B4-BE49-F238E27FC236}">
                <a16:creationId xmlns:a16="http://schemas.microsoft.com/office/drawing/2014/main" id="{9C6A4C25-18B9-4AA1-8A8C-E50B9438C3A4}"/>
              </a:ext>
            </a:extLst>
          </p:cNvPr>
          <p:cNvSpPr txBox="1">
            <a:spLocks/>
          </p:cNvSpPr>
          <p:nvPr/>
        </p:nvSpPr>
        <p:spPr>
          <a:xfrm>
            <a:off x="6186304" y="5190178"/>
            <a:ext cx="827200" cy="42819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31 Diciembre 2020</a:t>
            </a:r>
          </a:p>
        </p:txBody>
      </p:sp>
    </p:spTree>
    <p:extLst>
      <p:ext uri="{BB962C8B-B14F-4D97-AF65-F5344CB8AC3E}">
        <p14:creationId xmlns:p14="http://schemas.microsoft.com/office/powerpoint/2010/main" val="921100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a:p>
          <a:p>
            <a:pPr marL="228600" indent="-50800">
              <a:spcBef>
                <a:spcPts val="0"/>
              </a:spcBef>
              <a:buNone/>
            </a:pPr>
            <a:endParaRPr lang="es-MX" sz="2000" b="1"/>
          </a:p>
          <a:p>
            <a:pPr marL="520700" indent="-342900">
              <a:spcBef>
                <a:spcPts val="0"/>
              </a:spcBef>
              <a:buFont typeface="Courier New" panose="02070309020205020404" pitchFamily="49" charset="0"/>
              <a:buChar char="o"/>
            </a:pPr>
            <a:r>
              <a:rPr lang="es-MX" sz="2000" b="1"/>
              <a:t>Autos Flotilla</a:t>
            </a:r>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44724" y="2042159"/>
            <a:ext cx="6682567"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dirty="0"/>
              <a:t>Si Estatus es igual a 5 entonces la fecha de vigencia es menor o igual que la fecha de corte:</a:t>
            </a:r>
          </a:p>
          <a:p>
            <a:pPr marL="228600" indent="-50800">
              <a:spcBef>
                <a:spcPts val="0"/>
              </a:spcBef>
              <a:buNone/>
            </a:pPr>
            <a:endParaRPr lang="es-ES" sz="2000" dirty="0"/>
          </a:p>
          <a:p>
            <a:pPr marL="228600" indent="-50800">
              <a:spcBef>
                <a:spcPts val="0"/>
              </a:spcBef>
              <a:buNone/>
            </a:pPr>
            <a:r>
              <a:rPr lang="es-ES" sz="2000" b="1" dirty="0"/>
              <a:t>Regla: Si Estatus = “5” entonces Fin de vigencia &lt;= Fecha de corte</a:t>
            </a:r>
          </a:p>
          <a:p>
            <a:pPr marL="228600" indent="-50800">
              <a:spcBef>
                <a:spcPts val="0"/>
              </a:spcBef>
              <a:buNone/>
            </a:pPr>
            <a:endParaRPr lang="es-ES" sz="2000" dirty="0"/>
          </a:p>
          <a:p>
            <a:pPr marL="228600" indent="-50800">
              <a:spcBef>
                <a:spcPts val="0"/>
              </a:spcBef>
              <a:buNone/>
            </a:pPr>
            <a:r>
              <a:rPr lang="es-ES" sz="2000" dirty="0"/>
              <a:t>Si es estatus de la póliza es igual a póliza vencida (5) entonces fin de vigencia </a:t>
            </a:r>
            <a:r>
              <a:rPr lang="es-ES" sz="2000" b="1" dirty="0"/>
              <a:t>deberá</a:t>
            </a:r>
            <a:r>
              <a:rPr lang="es-ES" sz="2000" dirty="0"/>
              <a:t> se menor o igual a la fecha de corte, tal y cómo se muestra en la siguiente línea:</a:t>
            </a:r>
          </a:p>
          <a:p>
            <a:pPr marL="228600" indent="-50800">
              <a:spcBef>
                <a:spcPts val="0"/>
              </a:spcBef>
              <a:buNone/>
            </a:pPr>
            <a:endParaRPr sz="2000" dirty="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Estatus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cxnSp>
        <p:nvCxnSpPr>
          <p:cNvPr id="8" name="Conector recto 7">
            <a:extLst>
              <a:ext uri="{FF2B5EF4-FFF2-40B4-BE49-F238E27FC236}">
                <a16:creationId xmlns:a16="http://schemas.microsoft.com/office/drawing/2014/main" id="{12B096B3-D509-4F53-91AE-3B1F81A45F87}"/>
              </a:ext>
            </a:extLst>
          </p:cNvPr>
          <p:cNvCxnSpPr>
            <a:cxnSpLocks/>
          </p:cNvCxnSpPr>
          <p:nvPr/>
        </p:nvCxnSpPr>
        <p:spPr>
          <a:xfrm>
            <a:off x="4903990" y="5570463"/>
            <a:ext cx="6370651" cy="304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49EB40A9-7641-4C82-8DF7-E1D99A208605}"/>
              </a:ext>
            </a:extLst>
          </p:cNvPr>
          <p:cNvCxnSpPr>
            <a:cxnSpLocks/>
          </p:cNvCxnSpPr>
          <p:nvPr/>
        </p:nvCxnSpPr>
        <p:spPr>
          <a:xfrm flipH="1" flipV="1">
            <a:off x="9113332" y="5247387"/>
            <a:ext cx="2026" cy="458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9D3C955-0846-471C-A4C3-2220B04DD22F}"/>
              </a:ext>
            </a:extLst>
          </p:cNvPr>
          <p:cNvCxnSpPr>
            <a:cxnSpLocks/>
          </p:cNvCxnSpPr>
          <p:nvPr/>
        </p:nvCxnSpPr>
        <p:spPr>
          <a:xfrm flipH="1" flipV="1">
            <a:off x="11136129" y="5330476"/>
            <a:ext cx="443096" cy="265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30989A73-CECE-4983-9AA3-48BCB3C36E02}"/>
              </a:ext>
            </a:extLst>
          </p:cNvPr>
          <p:cNvCxnSpPr>
            <a:cxnSpLocks/>
          </p:cNvCxnSpPr>
          <p:nvPr/>
        </p:nvCxnSpPr>
        <p:spPr>
          <a:xfrm flipV="1">
            <a:off x="11171721" y="5594922"/>
            <a:ext cx="407504" cy="30197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a:extLst>
              <a:ext uri="{FF2B5EF4-FFF2-40B4-BE49-F238E27FC236}">
                <a16:creationId xmlns:a16="http://schemas.microsoft.com/office/drawing/2014/main" id="{097F73F7-0F4D-47D6-B7F1-AA6482B037A8}"/>
              </a:ext>
            </a:extLst>
          </p:cNvPr>
          <p:cNvSpPr txBox="1">
            <a:spLocks/>
          </p:cNvSpPr>
          <p:nvPr/>
        </p:nvSpPr>
        <p:spPr>
          <a:xfrm>
            <a:off x="8467603" y="5745909"/>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a:t>Fin de vigencia</a:t>
            </a:r>
          </a:p>
        </p:txBody>
      </p:sp>
      <p:cxnSp>
        <p:nvCxnSpPr>
          <p:cNvPr id="16" name="Conector recto 15">
            <a:extLst>
              <a:ext uri="{FF2B5EF4-FFF2-40B4-BE49-F238E27FC236}">
                <a16:creationId xmlns:a16="http://schemas.microsoft.com/office/drawing/2014/main" id="{9333341D-3338-4BE8-BD33-0B69CEB391A6}"/>
              </a:ext>
            </a:extLst>
          </p:cNvPr>
          <p:cNvCxnSpPr>
            <a:cxnSpLocks/>
          </p:cNvCxnSpPr>
          <p:nvPr/>
        </p:nvCxnSpPr>
        <p:spPr>
          <a:xfrm flipV="1">
            <a:off x="6444055" y="5343300"/>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64F3497B-AF97-4880-8027-203E87426EC9}"/>
              </a:ext>
            </a:extLst>
          </p:cNvPr>
          <p:cNvCxnSpPr>
            <a:cxnSpLocks/>
          </p:cNvCxnSpPr>
          <p:nvPr/>
        </p:nvCxnSpPr>
        <p:spPr>
          <a:xfrm flipV="1">
            <a:off x="7819102" y="5295292"/>
            <a:ext cx="0" cy="458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B371193-AE50-495B-B57E-55B606423576}"/>
              </a:ext>
            </a:extLst>
          </p:cNvPr>
          <p:cNvCxnSpPr>
            <a:cxnSpLocks/>
          </p:cNvCxnSpPr>
          <p:nvPr/>
        </p:nvCxnSpPr>
        <p:spPr>
          <a:xfrm flipH="1" flipV="1">
            <a:off x="10285160" y="5263256"/>
            <a:ext cx="2026" cy="4588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Marcador de contenido 2">
            <a:extLst>
              <a:ext uri="{FF2B5EF4-FFF2-40B4-BE49-F238E27FC236}">
                <a16:creationId xmlns:a16="http://schemas.microsoft.com/office/drawing/2014/main" id="{89ED18B2-B49F-4EDE-BF2C-2531FF25CAEB}"/>
              </a:ext>
            </a:extLst>
          </p:cNvPr>
          <p:cNvSpPr txBox="1">
            <a:spLocks/>
          </p:cNvSpPr>
          <p:nvPr/>
        </p:nvSpPr>
        <p:spPr>
          <a:xfrm>
            <a:off x="9691144" y="5716669"/>
            <a:ext cx="1223541" cy="68774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ctr">
              <a:buFont typeface="Wingdings 2" pitchFamily="18" charset="2"/>
              <a:buNone/>
            </a:pPr>
            <a:r>
              <a:rPr lang="es-MX" sz="1200" b="1" dirty="0"/>
              <a:t>Fecha de corte</a:t>
            </a:r>
          </a:p>
        </p:txBody>
      </p:sp>
      <p:sp>
        <p:nvSpPr>
          <p:cNvPr id="21" name="Marcador de contenido 2">
            <a:extLst>
              <a:ext uri="{FF2B5EF4-FFF2-40B4-BE49-F238E27FC236}">
                <a16:creationId xmlns:a16="http://schemas.microsoft.com/office/drawing/2014/main" id="{4606E8CA-7A35-44D1-A7BE-1D3085AEBAF2}"/>
              </a:ext>
            </a:extLst>
          </p:cNvPr>
          <p:cNvSpPr txBox="1">
            <a:spLocks/>
          </p:cNvSpPr>
          <p:nvPr/>
        </p:nvSpPr>
        <p:spPr>
          <a:xfrm>
            <a:off x="5672727" y="5185013"/>
            <a:ext cx="827231"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Septiembre2020</a:t>
            </a:r>
          </a:p>
        </p:txBody>
      </p:sp>
      <p:sp>
        <p:nvSpPr>
          <p:cNvPr id="22" name="Marcador de contenido 2">
            <a:extLst>
              <a:ext uri="{FF2B5EF4-FFF2-40B4-BE49-F238E27FC236}">
                <a16:creationId xmlns:a16="http://schemas.microsoft.com/office/drawing/2014/main" id="{5DD6D965-54E0-4F25-B381-9333B03D9D45}"/>
              </a:ext>
            </a:extLst>
          </p:cNvPr>
          <p:cNvSpPr txBox="1">
            <a:spLocks/>
          </p:cNvSpPr>
          <p:nvPr/>
        </p:nvSpPr>
        <p:spPr>
          <a:xfrm>
            <a:off x="7197287" y="5153195"/>
            <a:ext cx="621815"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Octubre2020</a:t>
            </a:r>
          </a:p>
        </p:txBody>
      </p:sp>
      <p:sp>
        <p:nvSpPr>
          <p:cNvPr id="23" name="Marcador de contenido 2">
            <a:extLst>
              <a:ext uri="{FF2B5EF4-FFF2-40B4-BE49-F238E27FC236}">
                <a16:creationId xmlns:a16="http://schemas.microsoft.com/office/drawing/2014/main" id="{331E86B1-0A3E-447F-AA36-E8DBEF64DBCB}"/>
              </a:ext>
            </a:extLst>
          </p:cNvPr>
          <p:cNvSpPr txBox="1">
            <a:spLocks/>
          </p:cNvSpPr>
          <p:nvPr/>
        </p:nvSpPr>
        <p:spPr>
          <a:xfrm>
            <a:off x="8162099" y="5136144"/>
            <a:ext cx="976148" cy="42819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Noviembre 2020</a:t>
            </a:r>
          </a:p>
        </p:txBody>
      </p:sp>
      <p:sp>
        <p:nvSpPr>
          <p:cNvPr id="24" name="Marcador de contenido 2">
            <a:extLst>
              <a:ext uri="{FF2B5EF4-FFF2-40B4-BE49-F238E27FC236}">
                <a16:creationId xmlns:a16="http://schemas.microsoft.com/office/drawing/2014/main" id="{9131587C-9184-4BB7-BD8B-64C2737D50EB}"/>
              </a:ext>
            </a:extLst>
          </p:cNvPr>
          <p:cNvSpPr txBox="1">
            <a:spLocks/>
          </p:cNvSpPr>
          <p:nvPr/>
        </p:nvSpPr>
        <p:spPr>
          <a:xfrm>
            <a:off x="9458354" y="5161684"/>
            <a:ext cx="827200" cy="42819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75000"/>
                    <a:lumOff val="2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75000"/>
                    <a:lumOff val="2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75000"/>
                    <a:lumOff val="2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75000"/>
                    <a:lumOff val="25000"/>
                  </a:schemeClr>
                </a:solidFill>
                <a:latin typeface="+mn-lt"/>
                <a:ea typeface="+mn-ea"/>
                <a:cs typeface="+mn-cs"/>
              </a:defRPr>
            </a:lvl9pPr>
          </a:lstStyle>
          <a:p>
            <a:pPr marL="0" indent="0" algn="r">
              <a:buFont typeface="Wingdings 2" pitchFamily="18" charset="2"/>
              <a:buNone/>
            </a:pPr>
            <a:r>
              <a:rPr lang="es-MX" sz="900" b="1" dirty="0"/>
              <a:t>31 Diciembre 2020</a:t>
            </a:r>
          </a:p>
        </p:txBody>
      </p:sp>
    </p:spTree>
    <p:extLst>
      <p:ext uri="{BB962C8B-B14F-4D97-AF65-F5344CB8AC3E}">
        <p14:creationId xmlns:p14="http://schemas.microsoft.com/office/powerpoint/2010/main" val="3068434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5"/>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MX" sz="2000"/>
              <a:t>Validación aplicable para:</a:t>
            </a:r>
          </a:p>
          <a:p>
            <a:pPr marL="228600" indent="-50800">
              <a:spcBef>
                <a:spcPts val="0"/>
              </a:spcBef>
              <a:buNone/>
            </a:pPr>
            <a:endParaRPr lang="es-MX" sz="2000"/>
          </a:p>
          <a:p>
            <a:pPr marL="228600" indent="-50800">
              <a:spcBef>
                <a:spcPts val="0"/>
              </a:spcBef>
              <a:buNone/>
            </a:pPr>
            <a:endParaRPr lang="es-MX" sz="2000"/>
          </a:p>
          <a:p>
            <a:pPr marL="177800" indent="0">
              <a:spcBef>
                <a:spcPts val="0"/>
              </a:spcBef>
              <a:buNone/>
            </a:pPr>
            <a:endParaRPr lang="es-MX" sz="2000" b="1"/>
          </a:p>
          <a:p>
            <a:pPr marL="177800" indent="0">
              <a:spcBef>
                <a:spcPts val="0"/>
              </a:spcBef>
              <a:buNone/>
            </a:pPr>
            <a:endParaRPr lang="es-MX" sz="2000" b="1"/>
          </a:p>
          <a:p>
            <a:pPr marL="177800" indent="0">
              <a:spcBef>
                <a:spcPts val="0"/>
              </a:spcBef>
              <a:buNone/>
            </a:pPr>
            <a:endParaRPr lang="es-MX" sz="2000" b="1"/>
          </a:p>
          <a:p>
            <a:pPr marL="520700" indent="-342900">
              <a:spcBef>
                <a:spcPts val="0"/>
              </a:spcBef>
              <a:buFont typeface="Courier New" panose="02070309020205020404" pitchFamily="49" charset="0"/>
              <a:buChar char="o"/>
            </a:pPr>
            <a:r>
              <a:rPr lang="es-MX" sz="2000" b="1"/>
              <a:t>Autos Individual</a:t>
            </a:r>
          </a:p>
          <a:p>
            <a:pPr marL="228600" lvl="0" indent="-50800" algn="l" rtl="0">
              <a:lnSpc>
                <a:spcPct val="90000"/>
              </a:lnSpc>
              <a:spcBef>
                <a:spcPts val="0"/>
              </a:spcBef>
              <a:spcAft>
                <a:spcPts val="0"/>
              </a:spcAft>
              <a:buClr>
                <a:schemeClr val="dk1"/>
              </a:buClr>
              <a:buSzPts val="2800"/>
              <a:buNone/>
            </a:pPr>
            <a:endParaRPr sz="2000"/>
          </a:p>
        </p:txBody>
      </p:sp>
      <p:sp>
        <p:nvSpPr>
          <p:cNvPr id="177" name="Google Shape;177;p5"/>
          <p:cNvSpPr txBox="1">
            <a:spLocks noGrp="1"/>
          </p:cNvSpPr>
          <p:nvPr>
            <p:ph type="body" idx="2"/>
          </p:nvPr>
        </p:nvSpPr>
        <p:spPr>
          <a:xfrm>
            <a:off x="4873841" y="2164079"/>
            <a:ext cx="6507331" cy="4012883"/>
          </a:xfrm>
          <a:prstGeom prst="rect">
            <a:avLst/>
          </a:prstGeom>
          <a:noFill/>
          <a:ln>
            <a:noFill/>
          </a:ln>
        </p:spPr>
        <p:txBody>
          <a:bodyPr spcFirstLastPara="1" wrap="square" lIns="91425" tIns="45700" rIns="91425" bIns="45700" anchor="t" anchorCtr="0">
            <a:noAutofit/>
          </a:bodyPr>
          <a:lstStyle/>
          <a:p>
            <a:pPr marL="228600" indent="-50800">
              <a:spcBef>
                <a:spcPts val="0"/>
              </a:spcBef>
              <a:buNone/>
            </a:pPr>
            <a:r>
              <a:rPr lang="es-ES" sz="2000"/>
              <a:t>Estatus es diferente de “7” y “8”:</a:t>
            </a:r>
          </a:p>
          <a:p>
            <a:pPr marL="228600" indent="-50800">
              <a:spcBef>
                <a:spcPts val="0"/>
              </a:spcBef>
              <a:buNone/>
            </a:pPr>
            <a:endParaRPr lang="es-ES" sz="2000"/>
          </a:p>
          <a:p>
            <a:pPr marL="228600" indent="-50800">
              <a:spcBef>
                <a:spcPts val="0"/>
              </a:spcBef>
              <a:buNone/>
            </a:pPr>
            <a:r>
              <a:rPr lang="es-ES" sz="2000" b="1"/>
              <a:t>Regla: Estatus &lt;&gt; (“7”,“8”)</a:t>
            </a:r>
          </a:p>
          <a:p>
            <a:pPr marL="228600" indent="-50800">
              <a:spcBef>
                <a:spcPts val="0"/>
              </a:spcBef>
              <a:buNone/>
            </a:pPr>
            <a:endParaRPr lang="es-ES" sz="2000"/>
          </a:p>
          <a:p>
            <a:pPr marL="228600" indent="-50800">
              <a:spcBef>
                <a:spcPts val="0"/>
              </a:spcBef>
              <a:buNone/>
            </a:pPr>
            <a:r>
              <a:rPr lang="es-MX" sz="2000"/>
              <a:t>La variable Estatus debe ser diferente a Inciso Cancelado desde origen (7) o Inciso Cancelado durante la vigencia (8).</a:t>
            </a:r>
          </a:p>
          <a:p>
            <a:pPr marL="228600" indent="-50800">
              <a:spcBef>
                <a:spcPts val="0"/>
              </a:spcBef>
              <a:buNone/>
            </a:pPr>
            <a:endParaRPr sz="2000"/>
          </a:p>
        </p:txBody>
      </p:sp>
      <p:sp>
        <p:nvSpPr>
          <p:cNvPr id="178" name="Google Shape;178;p5"/>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p>
            <a:pPr marL="0" indent="0">
              <a:spcBef>
                <a:spcPts val="0"/>
              </a:spcBef>
            </a:pPr>
            <a:r>
              <a:rPr lang="es-ES"/>
              <a:t>Estatus</a:t>
            </a:r>
            <a:endParaRPr/>
          </a:p>
        </p:txBody>
      </p:sp>
      <p:pic>
        <p:nvPicPr>
          <p:cNvPr id="183" name="Google Shape;183;p5"/>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501177488"/>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echa xmlns="8a1bad36-d8b0-4cfa-9462-7c748c5ba06c">2021-01-27T06:00:00+00:00</Fecha>
    <Ejercicio xmlns="8a1bad36-d8b0-4cfa-9462-7c748c5ba06c">2020: Seguros (CUSF)</Ejercicio>
    <Orden xmlns="8a1bad36-d8b0-4cfa-9462-7c748c5ba06c">D</Orden>
    <_dlc_DocId xmlns="fbb82a6a-a961-4754-99c6-5e8b59674839">ZUWP26PT267V-208-503</_dlc_DocId>
    <_dlc_DocIdUrl xmlns="fbb82a6a-a961-4754-99c6-5e8b59674839">
      <Url>https://www.cnsf.gob.mx/Sistemas/_layouts/15/DocIdRedir.aspx?ID=ZUWP26PT267V-208-503</Url>
      <Description>ZUWP26PT267V-208-503</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B3A838-17FC-4775-9994-1B9DB056B6E8}"/>
</file>

<file path=customXml/itemProps2.xml><?xml version="1.0" encoding="utf-8"?>
<ds:datastoreItem xmlns:ds="http://schemas.openxmlformats.org/officeDocument/2006/customXml" ds:itemID="{CAF0AF28-E3B6-46F3-A4F6-ED967D5901D1}"/>
</file>

<file path=customXml/itemProps3.xml><?xml version="1.0" encoding="utf-8"?>
<ds:datastoreItem xmlns:ds="http://schemas.openxmlformats.org/officeDocument/2006/customXml" ds:itemID="{F42C4EA4-C4CB-4B8B-8256-76B405736641}"/>
</file>

<file path=customXml/itemProps4.xml><?xml version="1.0" encoding="utf-8"?>
<ds:datastoreItem xmlns:ds="http://schemas.openxmlformats.org/officeDocument/2006/customXml" ds:itemID="{C78A4B52-7946-41D1-A63E-3E73C20E782F}"/>
</file>

<file path=docProps/app.xml><?xml version="1.0" encoding="utf-8"?>
<Properties xmlns="http://schemas.openxmlformats.org/officeDocument/2006/extended-properties" xmlns:vt="http://schemas.openxmlformats.org/officeDocument/2006/docPropsVTypes">
  <TotalTime>43</TotalTime>
  <Words>2787</Words>
  <Application>Microsoft Office PowerPoint</Application>
  <PresentationFormat>Panorámica</PresentationFormat>
  <Paragraphs>651</Paragraphs>
  <Slides>44</Slides>
  <Notes>41</Notes>
  <HiddenSlides>0</HiddenSlides>
  <MMClips>0</MMClips>
  <ScaleCrop>false</ScaleCrop>
  <HeadingPairs>
    <vt:vector size="4" baseType="variant">
      <vt:variant>
        <vt:lpstr>Tema</vt:lpstr>
      </vt:variant>
      <vt:variant>
        <vt:i4>1</vt:i4>
      </vt:variant>
      <vt:variant>
        <vt:lpstr>Títulos de diapositiva</vt:lpstr>
      </vt:variant>
      <vt:variant>
        <vt:i4>44</vt:i4>
      </vt:variant>
    </vt:vector>
  </HeadingPairs>
  <TitlesOfParts>
    <vt:vector size="45" baseType="lpstr">
      <vt:lpstr>Tema de Office</vt:lpstr>
      <vt:lpstr>Taller de autos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autos</dc:title>
  <dc:creator>Microsoft Office User</dc:creator>
  <cp:lastModifiedBy>Karina Luna</cp:lastModifiedBy>
  <cp:revision>51</cp:revision>
  <dcterms:created xsi:type="dcterms:W3CDTF">2018-12-04T03:27:02Z</dcterms:created>
  <dcterms:modified xsi:type="dcterms:W3CDTF">2021-01-28T01:44:23Z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103a7e7f-0994-495c-bfc1-70bd98181a10</vt:lpwstr>
  </property>
</Properties>
</file>